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7" r:id="rId22"/>
    <p:sldId id="283" r:id="rId23"/>
    <p:sldId id="276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90" r:id="rId33"/>
    <p:sldId id="291" r:id="rId34"/>
    <p:sldId id="289" r:id="rId35"/>
    <p:sldId id="292" r:id="rId36"/>
    <p:sldId id="294" r:id="rId37"/>
    <p:sldId id="293" r:id="rId38"/>
    <p:sldId id="295" r:id="rId39"/>
    <p:sldId id="300" r:id="rId40"/>
    <p:sldId id="297" r:id="rId41"/>
    <p:sldId id="296" r:id="rId42"/>
    <p:sldId id="299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FFD"/>
    <a:srgbClr val="0000FF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2407E-1BF1-4F62-8854-BCB28F0C5AD5}" v="86" dt="2022-10-24T02:48:59.9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17" autoAdjust="0"/>
    <p:restoredTop sz="94655" autoAdjust="0"/>
  </p:normalViewPr>
  <p:slideViewPr>
    <p:cSldViewPr snapToGrid="0">
      <p:cViewPr varScale="1">
        <p:scale>
          <a:sx n="85" d="100"/>
          <a:sy n="85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B9EF7506-0C6A-4BB3-AC36-FFE9DEC8C46E}"/>
    <pc:docChg chg="undo custSel addSld modSld">
      <pc:chgData name="Francisco Valentin Ramirez Cuevas" userId="e79bf063-6348-4b44-8f45-581164b14c81" providerId="ADAL" clId="{B9EF7506-0C6A-4BB3-AC36-FFE9DEC8C46E}" dt="2022-09-06T02:53:03.317" v="64"/>
      <pc:docMkLst>
        <pc:docMk/>
      </pc:docMkLst>
      <pc:sldChg chg="addSp delSp modSp mod">
        <pc:chgData name="Francisco Valentin Ramirez Cuevas" userId="e79bf063-6348-4b44-8f45-581164b14c81" providerId="ADAL" clId="{B9EF7506-0C6A-4BB3-AC36-FFE9DEC8C46E}" dt="2022-09-06T02:52:54.292" v="59" actId="22"/>
        <pc:sldMkLst>
          <pc:docMk/>
          <pc:sldMk cId="1793690075" sldId="273"/>
        </pc:sldMkLst>
        <pc:graphicFrameChg chg="del">
          <ac:chgData name="Francisco Valentin Ramirez Cuevas" userId="e79bf063-6348-4b44-8f45-581164b14c81" providerId="ADAL" clId="{B9EF7506-0C6A-4BB3-AC36-FFE9DEC8C46E}" dt="2022-09-05T23:36:18.790" v="0" actId="478"/>
          <ac:graphicFrameMkLst>
            <pc:docMk/>
            <pc:sldMk cId="1793690075" sldId="273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B9EF7506-0C6A-4BB3-AC36-FFE9DEC8C46E}" dt="2022-09-06T00:24:22.112" v="58" actId="5736"/>
          <ac:graphicFrameMkLst>
            <pc:docMk/>
            <pc:sldMk cId="1793690075" sldId="273"/>
            <ac:graphicFrameMk id="5" creationId="{704440C8-4233-DD46-AEE1-304676381293}"/>
          </ac:graphicFrameMkLst>
        </pc:graphicFrameChg>
        <pc:picChg chg="add del mod">
          <ac:chgData name="Francisco Valentin Ramirez Cuevas" userId="e79bf063-6348-4b44-8f45-581164b14c81" providerId="ADAL" clId="{B9EF7506-0C6A-4BB3-AC36-FFE9DEC8C46E}" dt="2022-09-05T23:42:43.099" v="43" actId="21"/>
          <ac:picMkLst>
            <pc:docMk/>
            <pc:sldMk cId="1793690075" sldId="273"/>
            <ac:picMk id="7" creationId="{A6686B9D-74A1-34BA-7FE4-58D17A69310E}"/>
          </ac:picMkLst>
        </pc:picChg>
        <pc:picChg chg="add mod">
          <ac:chgData name="Francisco Valentin Ramirez Cuevas" userId="e79bf063-6348-4b44-8f45-581164b14c81" providerId="ADAL" clId="{B9EF7506-0C6A-4BB3-AC36-FFE9DEC8C46E}" dt="2022-09-06T00:24:01.186" v="46" actId="1076"/>
          <ac:picMkLst>
            <pc:docMk/>
            <pc:sldMk cId="1793690075" sldId="273"/>
            <ac:picMk id="9" creationId="{35E226E8-8130-2E1C-524D-D9574BEA9D85}"/>
          </ac:picMkLst>
        </pc:picChg>
        <pc:picChg chg="add">
          <ac:chgData name="Francisco Valentin Ramirez Cuevas" userId="e79bf063-6348-4b44-8f45-581164b14c81" providerId="ADAL" clId="{B9EF7506-0C6A-4BB3-AC36-FFE9DEC8C46E}" dt="2022-09-06T02:52:54.292" v="59" actId="22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B9EF7506-0C6A-4BB3-AC36-FFE9DEC8C46E}" dt="2022-09-06T02:53:03.317" v="64"/>
        <pc:sldMkLst>
          <pc:docMk/>
          <pc:sldMk cId="4200984020" sldId="274"/>
        </pc:sldMkLst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4" creationId="{FE8B98F9-8483-4AC1-80EE-782A6B36CEF9}"/>
          </ac:graphicFrameMkLst>
        </pc:graphicFrameChg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5" creationId="{704440C8-4233-DD46-AEE1-304676381293}"/>
          </ac:graphicFrameMkLst>
        </pc:graphicFrameChg>
        <pc:picChg chg="add mod">
          <ac:chgData name="Francisco Valentin Ramirez Cuevas" userId="e79bf063-6348-4b44-8f45-581164b14c81" providerId="ADAL" clId="{B9EF7506-0C6A-4BB3-AC36-FFE9DEC8C46E}" dt="2022-09-06T02:53:03.317" v="64"/>
          <ac:picMkLst>
            <pc:docMk/>
            <pc:sldMk cId="4200984020" sldId="274"/>
            <ac:picMk id="3" creationId="{94AB71AE-B29F-33A5-3DCA-8142463E5E57}"/>
          </ac:picMkLst>
        </pc:picChg>
        <pc:picChg chg="del">
          <ac:chgData name="Francisco Valentin Ramirez Cuevas" userId="e79bf063-6348-4b44-8f45-581164b14c81" providerId="ADAL" clId="{B9EF7506-0C6A-4BB3-AC36-FFE9DEC8C46E}" dt="2022-09-06T02:52:59.403" v="62" actId="478"/>
          <ac:picMkLst>
            <pc:docMk/>
            <pc:sldMk cId="4200984020" sldId="274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B9EF7506-0C6A-4BB3-AC36-FFE9DEC8C46E}" dt="2022-09-06T02:52:56.986" v="61" actId="21"/>
          <ac:picMkLst>
            <pc:docMk/>
            <pc:sldMk cId="4200984020" sldId="274"/>
            <ac:picMk id="11" creationId="{461D0915-956F-93A4-6322-9407856D7EDE}"/>
          </ac:picMkLst>
        </pc:picChg>
      </pc:sldChg>
    </pc:docChg>
  </pc:docChgLst>
  <pc:docChgLst>
    <pc:chgData name="Francisco Valentin Ramirez Cuevas" userId="e79bf063-6348-4b44-8f45-581164b14c81" providerId="ADAL" clId="{6BEA61A8-64E2-438B-8E86-5840C9586260}"/>
    <pc:docChg chg="undo custSel addSld modSld">
      <pc:chgData name="Francisco Valentin Ramirez Cuevas" userId="e79bf063-6348-4b44-8f45-581164b14c81" providerId="ADAL" clId="{6BEA61A8-64E2-438B-8E86-5840C9586260}" dt="2022-09-26T21:04:06.455" v="619" actId="1076"/>
      <pc:docMkLst>
        <pc:docMk/>
      </pc:docMkLst>
      <pc:sldChg chg="modSp">
        <pc:chgData name="Francisco Valentin Ramirez Cuevas" userId="e79bf063-6348-4b44-8f45-581164b14c81" providerId="ADAL" clId="{6BEA61A8-64E2-438B-8E86-5840C9586260}" dt="2022-09-26T19:58:59.629" v="271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6BEA61A8-64E2-438B-8E86-5840C9586260}" dt="2022-09-26T19:58:59.629" v="271" actId="1076"/>
          <ac:picMkLst>
            <pc:docMk/>
            <pc:sldMk cId="1793690075" sldId="273"/>
            <ac:picMk id="9" creationId="{35E226E8-8130-2E1C-524D-D9574BEA9D85}"/>
          </ac:picMkLst>
        </pc:picChg>
      </pc:sldChg>
      <pc:sldChg chg="addSp delSp modSp add">
        <pc:chgData name="Francisco Valentin Ramirez Cuevas" userId="e79bf063-6348-4b44-8f45-581164b14c81" providerId="ADAL" clId="{6BEA61A8-64E2-438B-8E86-5840C9586260}" dt="2022-09-26T20:00:59.793" v="321" actId="1076"/>
        <pc:sldMkLst>
          <pc:docMk/>
          <pc:sldMk cId="1908525458" sldId="284"/>
        </pc:sldMkLst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3" creationId="{0C9A11E2-9F05-B4EC-E12C-177CEE39111E}"/>
          </ac:spMkLst>
        </pc:spChg>
        <pc:spChg chg="add del mod">
          <ac:chgData name="Francisco Valentin Ramirez Cuevas" userId="e79bf063-6348-4b44-8f45-581164b14c81" providerId="ADAL" clId="{6BEA61A8-64E2-438B-8E86-5840C9586260}" dt="2022-09-26T19:48:59.680" v="3" actId="478"/>
          <ac:spMkLst>
            <pc:docMk/>
            <pc:sldMk cId="1908525458" sldId="284"/>
            <ac:spMk id="4" creationId="{38FF7891-8C71-4B9C-9612-8403D99E0339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5" creationId="{D7B0C0A7-1D24-7757-9C47-5FB0A0B9FE1A}"/>
          </ac:spMkLst>
        </pc:spChg>
        <pc:spChg chg="add mod">
          <ac:chgData name="Francisco Valentin Ramirez Cuevas" userId="e79bf063-6348-4b44-8f45-581164b14c81" providerId="ADAL" clId="{6BEA61A8-64E2-438B-8E86-5840C9586260}" dt="2022-09-26T19:50:45.241" v="44" actId="207"/>
          <ac:spMkLst>
            <pc:docMk/>
            <pc:sldMk cId="1908525458" sldId="284"/>
            <ac:spMk id="6" creationId="{2066D11D-63EA-4A10-B38D-57CD06A89E84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9" creationId="{E5F05C1E-03B0-B46E-4491-BFB4386B626B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10" creationId="{06A93405-F642-728C-FB9C-1A9BC0954DC3}"/>
          </ac:spMkLst>
        </pc:spChg>
        <pc:spChg chg="add del mod">
          <ac:chgData name="Francisco Valentin Ramirez Cuevas" userId="e79bf063-6348-4b44-8f45-581164b14c81" providerId="ADAL" clId="{6BEA61A8-64E2-438B-8E86-5840C9586260}" dt="2022-09-26T19:49:10.793" v="10" actId="478"/>
          <ac:spMkLst>
            <pc:docMk/>
            <pc:sldMk cId="1908525458" sldId="284"/>
            <ac:spMk id="11" creationId="{B4A1ACBF-3852-4280-8AD6-07940FF6534A}"/>
          </ac:spMkLst>
        </pc:spChg>
        <pc:spChg chg="add del">
          <ac:chgData name="Francisco Valentin Ramirez Cuevas" userId="e79bf063-6348-4b44-8f45-581164b14c81" providerId="ADAL" clId="{6BEA61A8-64E2-438B-8E86-5840C9586260}" dt="2022-09-26T19:49:09.301" v="8"/>
          <ac:spMkLst>
            <pc:docMk/>
            <pc:sldMk cId="1908525458" sldId="284"/>
            <ac:spMk id="12" creationId="{934DC7B6-FC47-4305-A03A-32DEAC1886CE}"/>
          </ac:spMkLst>
        </pc:spChg>
        <pc:spChg chg="add del">
          <ac:chgData name="Francisco Valentin Ramirez Cuevas" userId="e79bf063-6348-4b44-8f45-581164b14c81" providerId="ADAL" clId="{6BEA61A8-64E2-438B-8E86-5840C9586260}" dt="2022-09-26T19:50:13.146" v="15" actId="478"/>
          <ac:spMkLst>
            <pc:docMk/>
            <pc:sldMk cId="1908525458" sldId="284"/>
            <ac:spMk id="13" creationId="{614EF11B-75A7-4DA9-A0D9-EE72E859B0BB}"/>
          </ac:spMkLst>
        </pc:spChg>
        <pc:spChg chg="add mod">
          <ac:chgData name="Francisco Valentin Ramirez Cuevas" userId="e79bf063-6348-4b44-8f45-581164b14c81" providerId="ADAL" clId="{6BEA61A8-64E2-438B-8E86-5840C9586260}" dt="2022-09-26T19:53:40.949" v="140" actId="1037"/>
          <ac:spMkLst>
            <pc:docMk/>
            <pc:sldMk cId="1908525458" sldId="284"/>
            <ac:spMk id="21" creationId="{1B48492B-DDCD-462D-82E1-67CCA84E3EDD}"/>
          </ac:spMkLst>
        </pc:spChg>
        <pc:spChg chg="add mod or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5" creationId="{B5C56A3F-31F6-4DA7-895C-FAA1A271F7CE}"/>
          </ac:spMkLst>
        </pc:spChg>
        <pc:spChg chg="add mo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19:59:26.034" v="289" actId="1076"/>
          <ac:spMkLst>
            <pc:docMk/>
            <pc:sldMk cId="1908525458" sldId="284"/>
            <ac:spMk id="74" creationId="{2C7270FB-E99D-41A2-B620-C093772AF415}"/>
          </ac:spMkLst>
        </pc:spChg>
        <pc:spChg chg="add mod">
          <ac:chgData name="Francisco Valentin Ramirez Cuevas" userId="e79bf063-6348-4b44-8f45-581164b14c81" providerId="ADAL" clId="{6BEA61A8-64E2-438B-8E86-5840C9586260}" dt="2022-09-26T20:00:31.670" v="310" actId="20577"/>
          <ac:spMkLst>
            <pc:docMk/>
            <pc:sldMk cId="1908525458" sldId="284"/>
            <ac:spMk id="75" creationId="{34511DAC-67BD-4A9D-8A6D-A11DB691BB23}"/>
          </ac:spMkLst>
        </pc:spChg>
        <pc:spChg chg="add mod">
          <ac:chgData name="Francisco Valentin Ramirez Cuevas" userId="e79bf063-6348-4b44-8f45-581164b14c81" providerId="ADAL" clId="{6BEA61A8-64E2-438B-8E86-5840C9586260}" dt="2022-09-26T20:00:59.793" v="321" actId="1076"/>
          <ac:spMkLst>
            <pc:docMk/>
            <pc:sldMk cId="1908525458" sldId="284"/>
            <ac:spMk id="76" creationId="{E5846DBD-5E06-407E-85CC-5DA00FF50E49}"/>
          </ac:spMkLst>
        </pc:spChg>
        <pc:picChg chg="del">
          <ac:chgData name="Francisco Valentin Ramirez Cuevas" userId="e79bf063-6348-4b44-8f45-581164b14c81" providerId="ADAL" clId="{6BEA61A8-64E2-438B-8E86-5840C9586260}" dt="2022-09-26T19:48:44.461" v="1"/>
          <ac:picMkLst>
            <pc:docMk/>
            <pc:sldMk cId="1908525458" sldId="284"/>
            <ac:picMk id="2" creationId="{1846B5CA-146F-CAC6-D895-A113C27C7820}"/>
          </ac:picMkLst>
        </pc:picChg>
        <pc:cxnChg chg="add mod">
          <ac:chgData name="Francisco Valentin Ramirez Cuevas" userId="e79bf063-6348-4b44-8f45-581164b14c81" providerId="ADAL" clId="{6BEA61A8-64E2-438B-8E86-5840C9586260}" dt="2022-09-26T19:50:30.032" v="37" actId="692"/>
          <ac:cxnSpMkLst>
            <pc:docMk/>
            <pc:sldMk cId="1908525458" sldId="284"/>
            <ac:cxnSpMk id="8" creationId="{A1479612-1069-4FEA-9F49-0FBA65E62181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36.120" v="40" actId="14100"/>
          <ac:cxnSpMkLst>
            <pc:docMk/>
            <pc:sldMk cId="1908525458" sldId="284"/>
            <ac:cxnSpMk id="15" creationId="{2D0997E4-E750-4002-8441-5F6F26B415E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41.432" v="43" actId="14100"/>
          <ac:cxnSpMkLst>
            <pc:docMk/>
            <pc:sldMk cId="1908525458" sldId="284"/>
            <ac:cxnSpMk id="18" creationId="{8BA607E1-60BB-4A2D-AD40-9E7B4A591FF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2" creationId="{479CD3E7-CB1C-409E-A975-F1812C95B6E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3" creationId="{9C247298-BEAA-4828-BE3B-D615B173BC1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4" creationId="{E4F4776D-1A2C-4D81-AFC3-75214812921E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7:28.366" v="246" actId="1037"/>
          <ac:cxnSpMkLst>
            <pc:docMk/>
            <pc:sldMk cId="1908525458" sldId="284"/>
            <ac:cxnSpMk id="28" creationId="{857FB813-DAA8-45FC-A3B5-5A8EF3B2A4BE}"/>
          </ac:cxnSpMkLst>
        </pc:cxnChg>
        <pc:cxnChg chg="add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2:55.550" v="107"/>
          <ac:cxnSpMkLst>
            <pc:docMk/>
            <pc:sldMk cId="1908525458" sldId="284"/>
            <ac:cxnSpMk id="33" creationId="{A4AA01A9-95ED-4418-9D8D-1B145159086F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14.236" v="240" actId="1036"/>
          <ac:cxnSpMkLst>
            <pc:docMk/>
            <pc:sldMk cId="1908525458" sldId="284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23.387" v="245" actId="1036"/>
          <ac:cxnSpMkLst>
            <pc:docMk/>
            <pc:sldMk cId="1908525458" sldId="284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44.149" v="165" actId="14100"/>
          <ac:cxnSpMkLst>
            <pc:docMk/>
            <pc:sldMk cId="1908525458" sldId="284"/>
            <ac:cxnSpMk id="44" creationId="{6516076A-66D3-4C1F-B30F-18CF8EF3F8C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25.758" v="157" actId="14100"/>
          <ac:cxnSpMkLst>
            <pc:docMk/>
            <pc:sldMk cId="1908525458" sldId="284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35.860" v="162" actId="14100"/>
          <ac:cxnSpMkLst>
            <pc:docMk/>
            <pc:sldMk cId="1908525458" sldId="284"/>
            <ac:cxnSpMk id="49" creationId="{20BB76FA-A792-4D10-A031-A9C4188380C2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04.179" v="167"/>
          <ac:cxnSpMkLst>
            <pc:docMk/>
            <pc:sldMk cId="1908525458" sldId="284"/>
            <ac:cxnSpMk id="54" creationId="{EC559DD0-AF49-4403-8F0C-926409DFEC27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26.970" v="222" actId="478"/>
          <ac:cxnSpMkLst>
            <pc:docMk/>
            <pc:sldMk cId="1908525458" sldId="284"/>
            <ac:cxnSpMk id="55" creationId="{E59EE36D-D0D4-4B50-A2BE-3422D6E850BA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9.438" v="219"/>
          <ac:cxnSpMkLst>
            <pc:docMk/>
            <pc:sldMk cId="1908525458" sldId="284"/>
            <ac:cxnSpMk id="57" creationId="{444EE0B9-BD39-4BAC-A265-7A2B0C34519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49.866" v="189"/>
          <ac:cxnSpMkLst>
            <pc:docMk/>
            <pc:sldMk cId="1908525458" sldId="284"/>
            <ac:cxnSpMk id="60" creationId="{8ECD7F45-BE4F-4A13-B2FB-9B6300469675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7.320" v="208"/>
          <ac:cxnSpMkLst>
            <pc:docMk/>
            <pc:sldMk cId="1908525458" sldId="284"/>
            <ac:cxnSpMk id="61" creationId="{C6493EB1-BA01-466A-94E6-1411EF03A0E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955" v="206"/>
          <ac:cxnSpMkLst>
            <pc:docMk/>
            <pc:sldMk cId="1908525458" sldId="284"/>
            <ac:cxnSpMk id="62" creationId="{4133F288-BC34-437B-92EF-FF880204344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589" v="204"/>
          <ac:cxnSpMkLst>
            <pc:docMk/>
            <pc:sldMk cId="1908525458" sldId="284"/>
            <ac:cxnSpMk id="63" creationId="{D4F46658-156C-4A23-BB21-92CD75BEB3C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46.793" v="253" actId="1035"/>
          <ac:cxnSpMkLst>
            <pc:docMk/>
            <pc:sldMk cId="1908525458" sldId="284"/>
            <ac:cxnSpMk id="66" creationId="{23412C48-20C1-457C-957D-87327B94042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5.110" v="268" actId="478"/>
          <ac:cxnSpMkLst>
            <pc:docMk/>
            <pc:sldMk cId="1908525458" sldId="284"/>
            <ac:cxnSpMk id="68" creationId="{3E35BD31-5829-46ED-9FF1-ECD26AD4DA59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6.552" v="269" actId="478"/>
          <ac:cxnSpMkLst>
            <pc:docMk/>
            <pc:sldMk cId="1908525458" sldId="284"/>
            <ac:cxnSpMk id="70" creationId="{8F1F5F42-184F-4266-802C-EDAA1D001C3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3.787" v="267" actId="478"/>
          <ac:cxnSpMkLst>
            <pc:docMk/>
            <pc:sldMk cId="1908525458" sldId="284"/>
            <ac:cxnSpMk id="73" creationId="{F558727B-E98B-4574-8D6C-20A8B191EC74}"/>
          </ac:cxnSpMkLst>
        </pc:cxnChg>
      </pc:sldChg>
      <pc:sldChg chg="addSp delSp modSp add">
        <pc:chgData name="Francisco Valentin Ramirez Cuevas" userId="e79bf063-6348-4b44-8f45-581164b14c81" providerId="ADAL" clId="{6BEA61A8-64E2-438B-8E86-5840C9586260}" dt="2022-09-26T21:04:06.455" v="619" actId="1076"/>
        <pc:sldMkLst>
          <pc:docMk/>
          <pc:sldMk cId="3003337019" sldId="285"/>
        </pc:sldMkLst>
        <pc:spChg chg="add del">
          <ac:chgData name="Francisco Valentin Ramirez Cuevas" userId="e79bf063-6348-4b44-8f45-581164b14c81" providerId="ADAL" clId="{6BEA61A8-64E2-438B-8E86-5840C9586260}" dt="2022-09-26T20:31:13.470" v="348"/>
          <ac:spMkLst>
            <pc:docMk/>
            <pc:sldMk cId="3003337019" sldId="285"/>
            <ac:spMk id="2" creationId="{2130237E-6AE1-4A1F-90B3-7248B5B633EF}"/>
          </ac:spMkLst>
        </pc:spChg>
        <pc:spChg chg="add del mod">
          <ac:chgData name="Francisco Valentin Ramirez Cuevas" userId="e79bf063-6348-4b44-8f45-581164b14c81" providerId="ADAL" clId="{6BEA61A8-64E2-438B-8E86-5840C9586260}" dt="2022-09-26T20:32:24.068" v="358" actId="478"/>
          <ac:spMkLst>
            <pc:docMk/>
            <pc:sldMk cId="3003337019" sldId="285"/>
            <ac:spMk id="3" creationId="{D31FA343-0A88-446F-9C3D-887E6CBD222B}"/>
          </ac:spMkLst>
        </pc:spChg>
        <pc:spChg chg="add mod">
          <ac:chgData name="Francisco Valentin Ramirez Cuevas" userId="e79bf063-6348-4b44-8f45-581164b14c81" providerId="ADAL" clId="{6BEA61A8-64E2-438B-8E86-5840C9586260}" dt="2022-09-26T20:38:15.026" v="561" actId="692"/>
          <ac:spMkLst>
            <pc:docMk/>
            <pc:sldMk cId="3003337019" sldId="285"/>
            <ac:spMk id="4" creationId="{0B338482-2F68-452C-A4E4-016586BC30E6}"/>
          </ac:spMkLst>
        </pc:spChg>
        <pc:spChg chg="add del mod">
          <ac:chgData name="Francisco Valentin Ramirez Cuevas" userId="e79bf063-6348-4b44-8f45-581164b14c81" providerId="ADAL" clId="{6BEA61A8-64E2-438B-8E86-5840C9586260}" dt="2022-09-26T20:33:47.565" v="376" actId="478"/>
          <ac:spMkLst>
            <pc:docMk/>
            <pc:sldMk cId="3003337019" sldId="285"/>
            <ac:spMk id="5" creationId="{ED3A81BE-6C10-4103-93E5-F6A12F6CABB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6" creationId="{2066D11D-63EA-4A10-B38D-57CD06A89E84}"/>
          </ac:spMkLst>
        </pc:spChg>
        <pc:spChg chg="add mod">
          <ac:chgData name="Francisco Valentin Ramirez Cuevas" userId="e79bf063-6348-4b44-8f45-581164b14c81" providerId="ADAL" clId="{6BEA61A8-64E2-438B-8E86-5840C9586260}" dt="2022-09-26T20:38:10.297" v="557" actId="692"/>
          <ac:spMkLst>
            <pc:docMk/>
            <pc:sldMk cId="3003337019" sldId="285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1" creationId="{1B48492B-DDCD-462D-82E1-67CCA84E3EDD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5" creationId="{B5C56A3F-31F6-4DA7-895C-FAA1A271F7CE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21:03:46.966" v="614" actId="1076"/>
          <ac:spMkLst>
            <pc:docMk/>
            <pc:sldMk cId="3003337019" sldId="285"/>
            <ac:spMk id="29" creationId="{DED9FD5C-9764-4737-A104-964A73A7C2D7}"/>
          </ac:spMkLst>
        </pc:spChg>
        <pc:spChg chg="add mod">
          <ac:chgData name="Francisco Valentin Ramirez Cuevas" userId="e79bf063-6348-4b44-8f45-581164b14c81" providerId="ADAL" clId="{6BEA61A8-64E2-438B-8E86-5840C9586260}" dt="2022-09-26T20:35:36.202" v="412" actId="207"/>
          <ac:spMkLst>
            <pc:docMk/>
            <pc:sldMk cId="3003337019" sldId="285"/>
            <ac:spMk id="31" creationId="{5E6F7216-707D-435E-BA09-8BC1E2802EC6}"/>
          </ac:spMkLst>
        </pc:spChg>
        <pc:spChg chg="add mod">
          <ac:chgData name="Francisco Valentin Ramirez Cuevas" userId="e79bf063-6348-4b44-8f45-581164b14c81" providerId="ADAL" clId="{6BEA61A8-64E2-438B-8E86-5840C9586260}" dt="2022-09-26T20:38:22.632" v="562" actId="1076"/>
          <ac:spMkLst>
            <pc:docMk/>
            <pc:sldMk cId="3003337019" sldId="285"/>
            <ac:spMk id="32" creationId="{67EFCD4E-6DC6-4755-8AB0-202CDDF9C945}"/>
          </ac:spMkLst>
        </pc:spChg>
        <pc:spChg chg="add mod">
          <ac:chgData name="Francisco Valentin Ramirez Cuevas" userId="e79bf063-6348-4b44-8f45-581164b14c81" providerId="ADAL" clId="{6BEA61A8-64E2-438B-8E86-5840C9586260}" dt="2022-09-26T20:36:44.329" v="475" actId="207"/>
          <ac:spMkLst>
            <pc:docMk/>
            <pc:sldMk cId="3003337019" sldId="285"/>
            <ac:spMk id="41" creationId="{74BE9999-1592-4B0B-8554-39B527774C10}"/>
          </ac:spMkLst>
        </pc:spChg>
        <pc:spChg chg="add mod">
          <ac:chgData name="Francisco Valentin Ramirez Cuevas" userId="e79bf063-6348-4b44-8f45-581164b14c81" providerId="ADAL" clId="{6BEA61A8-64E2-438B-8E86-5840C9586260}" dt="2022-09-26T21:03:55.927" v="615" actId="1076"/>
          <ac:spMkLst>
            <pc:docMk/>
            <pc:sldMk cId="3003337019" sldId="285"/>
            <ac:spMk id="47" creationId="{9D0C5432-79D7-4288-BCA0-B3A63A43C216}"/>
          </ac:spMkLst>
        </pc:spChg>
        <pc:spChg chg="add mod">
          <ac:chgData name="Francisco Valentin Ramirez Cuevas" userId="e79bf063-6348-4b44-8f45-581164b14c81" providerId="ADAL" clId="{6BEA61A8-64E2-438B-8E86-5840C9586260}" dt="2022-09-26T20:40:41.135" v="576" actId="1076"/>
          <ac:spMkLst>
            <pc:docMk/>
            <pc:sldMk cId="3003337019" sldId="285"/>
            <ac:spMk id="48" creationId="{46B0D9F7-FE70-48DA-8B4E-EB7495D8016F}"/>
          </ac:spMkLst>
        </pc:spChg>
        <pc:spChg chg="add mod">
          <ac:chgData name="Francisco Valentin Ramirez Cuevas" userId="e79bf063-6348-4b44-8f45-581164b14c81" providerId="ADAL" clId="{6BEA61A8-64E2-438B-8E86-5840C9586260}" dt="2022-09-26T20:38:35.120" v="567" actId="1076"/>
          <ac:spMkLst>
            <pc:docMk/>
            <pc:sldMk cId="3003337019" sldId="285"/>
            <ac:spMk id="55" creationId="{18141A03-07C4-4404-90E6-1048696FDF83}"/>
          </ac:spMkLst>
        </pc:spChg>
        <pc:spChg chg="add del mod">
          <ac:chgData name="Francisco Valentin Ramirez Cuevas" userId="e79bf063-6348-4b44-8f45-581164b14c81" providerId="ADAL" clId="{6BEA61A8-64E2-438B-8E86-5840C9586260}" dt="2022-09-26T21:03:10.245" v="604" actId="478"/>
          <ac:spMkLst>
            <pc:docMk/>
            <pc:sldMk cId="3003337019" sldId="285"/>
            <ac:spMk id="62" creationId="{2E7C6CC6-4FD1-494C-A386-6D5BA800EF0E}"/>
          </ac:spMkLst>
        </pc:spChg>
        <pc:spChg chg="add mod">
          <ac:chgData name="Francisco Valentin Ramirez Cuevas" userId="e79bf063-6348-4b44-8f45-581164b14c81" providerId="ADAL" clId="{6BEA61A8-64E2-438B-8E86-5840C9586260}" dt="2022-09-26T21:04:06.455" v="619" actId="1076"/>
          <ac:spMkLst>
            <pc:docMk/>
            <pc:sldMk cId="3003337019" sldId="285"/>
            <ac:spMk id="70" creationId="{F3DE8C37-3DEE-43FD-B384-5BB9D7E8329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4" creationId="{2C7270FB-E99D-41A2-B620-C093772AF415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5" creationId="{34511DAC-67BD-4A9D-8A6D-A11DB691BB23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6" creationId="{E5846DBD-5E06-407E-85CC-5DA00FF50E49}"/>
          </ac:spMkLst>
        </pc:spChg>
        <pc:picChg chg="add del mod">
          <ac:chgData name="Francisco Valentin Ramirez Cuevas" userId="e79bf063-6348-4b44-8f45-581164b14c81" providerId="ADAL" clId="{6BEA61A8-64E2-438B-8E86-5840C9586260}" dt="2022-09-26T20:37:36.406" v="546" actId="478"/>
          <ac:picMkLst>
            <pc:docMk/>
            <pc:sldMk cId="3003337019" sldId="285"/>
            <ac:picMk id="27" creationId="{FD1B26DB-1EED-422D-A8B8-6B268165D274}"/>
          </ac:picMkLst>
        </pc:pic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8" creationId="{A1479612-1069-4FEA-9F49-0FBA65E62181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5" creationId="{2D0997E4-E750-4002-8441-5F6F26B415E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8" creationId="{8BA607E1-60BB-4A2D-AD40-9E7B4A591FF8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2" creationId="{479CD3E7-CB1C-409E-A975-F1812C95B6E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3" creationId="{9C247298-BEAA-4828-BE3B-D615B173BC1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4" creationId="{E4F4776D-1A2C-4D81-AFC3-75214812921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8" creationId="{857FB813-DAA8-45FC-A3B5-5A8EF3B2A4B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20:38:42.736" v="568" actId="478"/>
          <ac:cxnSpMkLst>
            <pc:docMk/>
            <pc:sldMk cId="3003337019" sldId="285"/>
            <ac:cxnSpMk id="33" creationId="{AD7CF948-3D6C-424D-9141-630DF409B318}"/>
          </ac:cxnSpMkLst>
        </pc:cxnChg>
        <pc:cxnChg chg="del mod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20:34:59.658" v="403" actId="14100"/>
          <ac:cxnSpMkLst>
            <pc:docMk/>
            <pc:sldMk cId="3003337019" sldId="285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20:35:07.970" v="406" actId="14100"/>
          <ac:cxnSpMkLst>
            <pc:docMk/>
            <pc:sldMk cId="3003337019" sldId="285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42" creationId="{BDA90B95-51DD-4798-AC8B-BD0F24108AC5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4" creationId="{6516076A-66D3-4C1F-B30F-18CF8EF3F8C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21:03:58.096" v="616" actId="14100"/>
          <ac:cxnSpMkLst>
            <pc:docMk/>
            <pc:sldMk cId="3003337019" sldId="285"/>
            <ac:cxnSpMk id="46" creationId="{EBA7ACAA-58F8-4CB9-8FD7-3C15C751375A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9" creationId="{20BB76FA-A792-4D10-A031-A9C4188380C2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50" creationId="{1018CBE0-8EE1-42AC-8D0B-892826958620}"/>
          </ac:cxnSpMkLst>
        </pc:cxnChg>
        <pc:cxnChg chg="add del mod ord">
          <ac:chgData name="Francisco Valentin Ramirez Cuevas" userId="e79bf063-6348-4b44-8f45-581164b14c81" providerId="ADAL" clId="{6BEA61A8-64E2-438B-8E86-5840C9586260}" dt="2022-09-26T21:03:10.245" v="604" actId="478"/>
          <ac:cxnSpMkLst>
            <pc:docMk/>
            <pc:sldMk cId="3003337019" sldId="285"/>
            <ac:cxnSpMk id="56" creationId="{00ECF6EB-5C49-43D8-838E-EB19FD8DB940}"/>
          </ac:cxnSpMkLst>
        </pc:cxnChg>
        <pc:cxnChg chg="add mod ord">
          <ac:chgData name="Francisco Valentin Ramirez Cuevas" userId="e79bf063-6348-4b44-8f45-581164b14c81" providerId="ADAL" clId="{6BEA61A8-64E2-438B-8E86-5840C9586260}" dt="2022-09-26T21:03:34.076" v="611" actId="167"/>
          <ac:cxnSpMkLst>
            <pc:docMk/>
            <pc:sldMk cId="3003337019" sldId="285"/>
            <ac:cxnSpMk id="64" creationId="{57C7F6C3-2FA8-4415-B0CB-CC5C8D25DC8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66" creationId="{23412C48-20C1-457C-957D-87327B940420}"/>
          </ac:cxnSpMkLst>
        </pc:cxnChg>
      </pc:sldChg>
    </pc:docChg>
  </pc:docChgLst>
  <pc:docChgLst>
    <pc:chgData name="Francisco Valentin Ramirez Cuevas" userId="e79bf063-6348-4b44-8f45-581164b14c81" providerId="ADAL" clId="{FE3D5A73-17BE-4D2C-B17E-8C7A1A502177}"/>
    <pc:docChg chg="undo custSel addSld modSld">
      <pc:chgData name="Francisco Valentin Ramirez Cuevas" userId="e79bf063-6348-4b44-8f45-581164b14c81" providerId="ADAL" clId="{FE3D5A73-17BE-4D2C-B17E-8C7A1A502177}" dt="2022-08-15T04:07:09.981" v="75" actId="1076"/>
      <pc:docMkLst>
        <pc:docMk/>
      </pc:docMkLst>
      <pc:sldChg chg="addSp delSp modSp add mod">
        <pc:chgData name="Francisco Valentin Ramirez Cuevas" userId="e79bf063-6348-4b44-8f45-581164b14c81" providerId="ADAL" clId="{FE3D5A73-17BE-4D2C-B17E-8C7A1A502177}" dt="2022-08-15T04:07:09.981" v="75" actId="1076"/>
        <pc:sldMkLst>
          <pc:docMk/>
          <pc:sldMk cId="3485894854" sldId="259"/>
        </pc:sldMkLst>
        <pc:spChg chg="del">
          <ac:chgData name="Francisco Valentin Ramirez Cuevas" userId="e79bf063-6348-4b44-8f45-581164b14c81" providerId="ADAL" clId="{FE3D5A73-17BE-4D2C-B17E-8C7A1A502177}" dt="2022-08-15T04:04:01.397" v="1" actId="478"/>
          <ac:spMkLst>
            <pc:docMk/>
            <pc:sldMk cId="3485894854" sldId="259"/>
            <ac:spMk id="5" creationId="{6DCC9AD6-8328-FA7E-94AB-15EB9ABF67E6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6" creationId="{8E6F4ABA-A6D0-7A17-EED9-8A861D257AC7}"/>
          </ac:spMkLst>
        </pc:spChg>
        <pc:spChg chg="del">
          <ac:chgData name="Francisco Valentin Ramirez Cuevas" userId="e79bf063-6348-4b44-8f45-581164b14c81" providerId="ADAL" clId="{FE3D5A73-17BE-4D2C-B17E-8C7A1A502177}" dt="2022-08-15T04:04:01.397" v="1" actId="478"/>
          <ac:spMkLst>
            <pc:docMk/>
            <pc:sldMk cId="3485894854" sldId="259"/>
            <ac:spMk id="7" creationId="{DA757123-6A4F-8721-F0FC-1000A2AD12D2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8" creationId="{DA92265B-02F0-26CD-FBC9-52F0C873893E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9" creationId="{77DA1C0B-1C7C-07BB-97F8-F6DA987CAFBC}"/>
          </ac:spMkLst>
        </pc:spChg>
        <pc:spChg chg="add mod">
          <ac:chgData name="Francisco Valentin Ramirez Cuevas" userId="e79bf063-6348-4b44-8f45-581164b14c81" providerId="ADAL" clId="{FE3D5A73-17BE-4D2C-B17E-8C7A1A502177}" dt="2022-08-15T04:05:23.582" v="36" actId="20577"/>
          <ac:spMkLst>
            <pc:docMk/>
            <pc:sldMk cId="3485894854" sldId="259"/>
            <ac:spMk id="10" creationId="{003B00A1-F5FE-DF07-3820-4CB28AB1AAB2}"/>
          </ac:spMkLst>
        </pc:spChg>
        <pc:spChg chg="add mod">
          <ac:chgData name="Francisco Valentin Ramirez Cuevas" userId="e79bf063-6348-4b44-8f45-581164b14c81" providerId="ADAL" clId="{FE3D5A73-17BE-4D2C-B17E-8C7A1A502177}" dt="2022-08-15T04:05:26.939" v="37" actId="20577"/>
          <ac:spMkLst>
            <pc:docMk/>
            <pc:sldMk cId="3485894854" sldId="259"/>
            <ac:spMk id="11" creationId="{A976E85D-9313-803D-0FF2-2CBB32AB0EC6}"/>
          </ac:spMkLst>
        </pc:spChg>
        <pc:spChg chg="add mod">
          <ac:chgData name="Francisco Valentin Ramirez Cuevas" userId="e79bf063-6348-4b44-8f45-581164b14c81" providerId="ADAL" clId="{FE3D5A73-17BE-4D2C-B17E-8C7A1A502177}" dt="2022-08-15T04:05:28.746" v="38" actId="20577"/>
          <ac:spMkLst>
            <pc:docMk/>
            <pc:sldMk cId="3485894854" sldId="259"/>
            <ac:spMk id="12" creationId="{F06F5A27-12F9-6E64-BD9C-161BE6BEAD3A}"/>
          </ac:spMkLst>
        </pc:spChg>
        <pc:spChg chg="add mod">
          <ac:chgData name="Francisco Valentin Ramirez Cuevas" userId="e79bf063-6348-4b44-8f45-581164b14c81" providerId="ADAL" clId="{FE3D5A73-17BE-4D2C-B17E-8C7A1A502177}" dt="2022-08-15T04:05:42.642" v="46" actId="20577"/>
          <ac:spMkLst>
            <pc:docMk/>
            <pc:sldMk cId="3485894854" sldId="259"/>
            <ac:spMk id="13" creationId="{42DAD19E-483B-5DA3-EA43-F08948BB1798}"/>
          </ac:spMkLst>
        </pc:spChg>
        <pc:spChg chg="add mod">
          <ac:chgData name="Francisco Valentin Ramirez Cuevas" userId="e79bf063-6348-4b44-8f45-581164b14c81" providerId="ADAL" clId="{FE3D5A73-17BE-4D2C-B17E-8C7A1A502177}" dt="2022-08-15T04:05:45.207" v="47" actId="20577"/>
          <ac:spMkLst>
            <pc:docMk/>
            <pc:sldMk cId="3485894854" sldId="259"/>
            <ac:spMk id="14" creationId="{601F0670-2536-A323-FA25-FDE050A695B6}"/>
          </ac:spMkLst>
        </pc:spChg>
        <pc:spChg chg="add mod">
          <ac:chgData name="Francisco Valentin Ramirez Cuevas" userId="e79bf063-6348-4b44-8f45-581164b14c81" providerId="ADAL" clId="{FE3D5A73-17BE-4D2C-B17E-8C7A1A502177}" dt="2022-08-15T04:05:46.696" v="48" actId="20577"/>
          <ac:spMkLst>
            <pc:docMk/>
            <pc:sldMk cId="3485894854" sldId="259"/>
            <ac:spMk id="15" creationId="{93ED9B95-7781-3939-194F-56F7608B9766}"/>
          </ac:spMkLst>
        </pc:spChg>
        <pc:spChg chg="add mod">
          <ac:chgData name="Francisco Valentin Ramirez Cuevas" userId="e79bf063-6348-4b44-8f45-581164b14c81" providerId="ADAL" clId="{FE3D5A73-17BE-4D2C-B17E-8C7A1A502177}" dt="2022-08-15T04:06:40.951" v="65" actId="1076"/>
          <ac:spMkLst>
            <pc:docMk/>
            <pc:sldMk cId="3485894854" sldId="259"/>
            <ac:spMk id="16" creationId="{2CEF4D75-7664-B02C-0A80-180D4994AB3E}"/>
          </ac:spMkLst>
        </pc:spChg>
        <pc:spChg chg="add mod">
          <ac:chgData name="Francisco Valentin Ramirez Cuevas" userId="e79bf063-6348-4b44-8f45-581164b14c81" providerId="ADAL" clId="{FE3D5A73-17BE-4D2C-B17E-8C7A1A502177}" dt="2022-08-15T04:06:45.758" v="67" actId="1076"/>
          <ac:spMkLst>
            <pc:docMk/>
            <pc:sldMk cId="3485894854" sldId="259"/>
            <ac:spMk id="17" creationId="{F27140E4-AA9B-6E82-4166-7054A4580760}"/>
          </ac:spMkLst>
        </pc:spChg>
        <pc:spChg chg="add mod">
          <ac:chgData name="Francisco Valentin Ramirez Cuevas" userId="e79bf063-6348-4b44-8f45-581164b14c81" providerId="ADAL" clId="{FE3D5A73-17BE-4D2C-B17E-8C7A1A502177}" dt="2022-08-15T04:06:53.599" v="69" actId="1076"/>
          <ac:spMkLst>
            <pc:docMk/>
            <pc:sldMk cId="3485894854" sldId="259"/>
            <ac:spMk id="18" creationId="{C682E232-D2FB-82DB-B847-4A9F3C61A399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19" creationId="{A61FB58D-C966-BAEB-4718-C6A1E96C5C10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20" creationId="{D3FCC4AB-300F-198A-29EE-EEB62DDD529F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21" creationId="{CBB6B6FE-1EA1-67FD-F45D-62B5005BFC93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2" creationId="{DA6178CC-B180-FBBD-FDB7-281C0FA2EA2A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3" creationId="{C688C7F6-7909-514C-FBAD-164E6DD764ED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4" creationId="{4019E980-5FFC-D0BB-D08C-D85707EC90FD}"/>
          </ac:spMkLst>
        </pc:spChg>
        <pc:picChg chg="del">
          <ac:chgData name="Francisco Valentin Ramirez Cuevas" userId="e79bf063-6348-4b44-8f45-581164b14c81" providerId="ADAL" clId="{FE3D5A73-17BE-4D2C-B17E-8C7A1A502177}" dt="2022-08-15T04:04:01.397" v="1" actId="478"/>
          <ac:picMkLst>
            <pc:docMk/>
            <pc:sldMk cId="3485894854" sldId="259"/>
            <ac:picMk id="2" creationId="{E47EB808-3F0D-2D4E-7747-F94D175CCADF}"/>
          </ac:picMkLst>
        </pc:picChg>
        <pc:picChg chg="add mod">
          <ac:chgData name="Francisco Valentin Ramirez Cuevas" userId="e79bf063-6348-4b44-8f45-581164b14c81" providerId="ADAL" clId="{FE3D5A73-17BE-4D2C-B17E-8C7A1A502177}" dt="2022-08-15T04:05:03.182" v="25" actId="1076"/>
          <ac:picMkLst>
            <pc:docMk/>
            <pc:sldMk cId="3485894854" sldId="259"/>
            <ac:picMk id="4" creationId="{7CE3C2D4-F950-039F-0B76-49C779627518}"/>
          </ac:picMkLst>
        </pc:picChg>
      </pc:sldChg>
    </pc:docChg>
  </pc:docChgLst>
  <pc:docChgLst>
    <pc:chgData name="Francisco Valentin Ramirez Cuevas" userId="e79bf063-6348-4b44-8f45-581164b14c81" providerId="ADAL" clId="{820E6575-0F55-4FAA-B3A3-85A79FFCAA82}"/>
    <pc:docChg chg="undo redo custSel addSld modSld">
      <pc:chgData name="Francisco Valentin Ramirez Cuevas" userId="e79bf063-6348-4b44-8f45-581164b14c81" providerId="ADAL" clId="{820E6575-0F55-4FAA-B3A3-85A79FFCAA82}" dt="2022-10-10T17:00:39.327" v="581" actId="1035"/>
      <pc:docMkLst>
        <pc:docMk/>
      </pc:docMkLst>
      <pc:sldChg chg="addSp delSp modSp add mod">
        <pc:chgData name="Francisco Valentin Ramirez Cuevas" userId="e79bf063-6348-4b44-8f45-581164b14c81" providerId="ADAL" clId="{820E6575-0F55-4FAA-B3A3-85A79FFCAA82}" dt="2022-10-10T16:48:59.397" v="313" actId="478"/>
        <pc:sldMkLst>
          <pc:docMk/>
          <pc:sldMk cId="3802482744" sldId="292"/>
        </pc:sldMkLst>
        <pc:spChg chg="add mod">
          <ac:chgData name="Francisco Valentin Ramirez Cuevas" userId="e79bf063-6348-4b44-8f45-581164b14c81" providerId="ADAL" clId="{820E6575-0F55-4FAA-B3A3-85A79FFCAA82}" dt="2022-10-09T19:55:54.065" v="62" actId="164"/>
          <ac:spMkLst>
            <pc:docMk/>
            <pc:sldMk cId="3802482744" sldId="292"/>
            <ac:spMk id="2" creationId="{24DC079A-8A50-B2BF-9541-BBC4C54E5CA3}"/>
          </ac:spMkLst>
        </pc:spChg>
        <pc:spChg chg="add del mod">
          <ac:chgData name="Francisco Valentin Ramirez Cuevas" userId="e79bf063-6348-4b44-8f45-581164b14c81" providerId="ADAL" clId="{820E6575-0F55-4FAA-B3A3-85A79FFCAA82}" dt="2022-10-09T19:55:41.404" v="60" actId="478"/>
          <ac:spMkLst>
            <pc:docMk/>
            <pc:sldMk cId="3802482744" sldId="292"/>
            <ac:spMk id="3" creationId="{58F9C7D6-F93A-95B0-4407-19ED98354078}"/>
          </ac:spMkLst>
        </pc:spChg>
        <pc:spChg chg="add mod">
          <ac:chgData name="Francisco Valentin Ramirez Cuevas" userId="e79bf063-6348-4b44-8f45-581164b14c81" providerId="ADAL" clId="{820E6575-0F55-4FAA-B3A3-85A79FFCAA82}" dt="2022-10-09T19:56:01.307" v="65" actId="14100"/>
          <ac:spMkLst>
            <pc:docMk/>
            <pc:sldMk cId="3802482744" sldId="292"/>
            <ac:spMk id="4" creationId="{048DC751-415B-1127-1EDE-2346860DA456}"/>
          </ac:spMkLst>
        </pc:spChg>
        <pc:spChg chg="add mod">
          <ac:chgData name="Francisco Valentin Ramirez Cuevas" userId="e79bf063-6348-4b44-8f45-581164b14c81" providerId="ADAL" clId="{820E6575-0F55-4FAA-B3A3-85A79FFCAA82}" dt="2022-10-09T19:56:08.350" v="67" actId="14100"/>
          <ac:spMkLst>
            <pc:docMk/>
            <pc:sldMk cId="3802482744" sldId="292"/>
            <ac:spMk id="5" creationId="{BCE2AB5E-9A2C-FDA6-085B-6CBF5CF15F1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" creationId="{FCAD76B1-184F-C3D0-55F1-1865D2A3E0E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4" creationId="{77583392-D7DD-FE70-CD03-1C69FA9E9304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5" creationId="{33972A3A-FC89-37B6-7FB2-4028A4A02A5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7" creationId="{8A1FCAB1-610C-9E6B-9978-53617975EAF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8" creationId="{A5CC8CDE-532F-540E-C013-D6A9A63F51FB}"/>
          </ac:spMkLst>
        </pc:spChg>
        <pc:spChg chg="add del mod">
          <ac:chgData name="Francisco Valentin Ramirez Cuevas" userId="e79bf063-6348-4b44-8f45-581164b14c81" providerId="ADAL" clId="{820E6575-0F55-4FAA-B3A3-85A79FFCAA82}" dt="2022-10-10T16:48:59.397" v="313" actId="478"/>
          <ac:spMkLst>
            <pc:docMk/>
            <pc:sldMk cId="3802482744" sldId="292"/>
            <ac:spMk id="21" creationId="{A81BAE1D-0CF5-8332-285B-8BF0F5E96ECA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23" creationId="{2511B465-A610-4F1F-86AB-B46DE0B119C6}"/>
          </ac:spMkLst>
        </pc:spChg>
        <pc:spChg chg="add mo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0" creationId="{B84B61B5-2D53-3CFB-9416-61EE7F79324A}"/>
          </ac:spMkLst>
        </pc:spChg>
        <pc:spChg chg="add mod or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1" creationId="{4ABA6506-B5B9-C71F-298B-22A45D3EEEE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32" creationId="{3C304D20-D95B-FFE1-1C2D-113DFDC93193}"/>
          </ac:spMkLst>
        </pc:spChg>
        <pc:spChg chg="add mo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6" creationId="{1AEC646B-566F-6654-BD61-41FE3558A02A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62" creationId="{E1B1FC6F-C6CC-EB97-D71B-B67DB4BA769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63" creationId="{DF880E47-510D-FB16-1C2B-39F13FCC0F83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89" creationId="{D49C204A-614A-D093-1849-3C3A77C8C92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0" creationId="{476F3BF4-8622-5B09-84EA-21AE8F1CFE5B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6" creationId="{26652A99-1424-9FCF-0955-DFB0D6CCECFC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7" creationId="{6C2DF974-68E8-F867-1023-7E055FDE131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8" creationId="{CBFFF98E-2363-9541-2D57-CB5FAC45E8A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0" creationId="{C6BF8D1E-3DBD-F73D-EF88-D79B956B253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2" creationId="{D29D744F-7F47-C501-1D2F-51E9C54D7373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4" creationId="{573952EF-7A51-9736-0C40-202A4337E4E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5" creationId="{A19A1116-192C-FC46-D554-E5207587E9D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6" creationId="{57B1C408-606C-D1AC-BB1B-0E9221FABD34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8" creationId="{180F39EC-3BB9-C7DE-7797-1341ABD7710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14" creationId="{E3FDBD7A-38FF-5A7B-DD98-D77399558DC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0" creationId="{5556A1A0-96C3-1959-5FCF-8B9FC1A11050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1" creationId="{D0E71A00-E957-CFFC-2F78-AA6E80C91BA1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2" creationId="{FC884A17-688C-A4AB-ACB7-6EAD161B3F8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4" creationId="{68E92EC3-40F1-F246-14D4-C0004CB7B8A7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6" creationId="{28825FEE-C372-2387-03A1-BD7AE7072F5F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8" creationId="{62FCC02C-0ADA-A04C-6554-5CA05D30690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9" creationId="{3C715D80-A388-5127-5D57-1A23236C6A2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0" creationId="{A0992874-7B02-D397-22A7-FD5A8F79BDFF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2" creationId="{56C531D2-7725-A7F2-431C-923148CD9039}"/>
          </ac:spMkLst>
        </pc:spChg>
        <pc:spChg chg="add del mod">
          <ac:chgData name="Francisco Valentin Ramirez Cuevas" userId="e79bf063-6348-4b44-8f45-581164b14c81" providerId="ADAL" clId="{820E6575-0F55-4FAA-B3A3-85A79FFCAA82}" dt="2022-10-10T16:48:59.397" v="313" actId="478"/>
          <ac:spMkLst>
            <pc:docMk/>
            <pc:sldMk cId="3802482744" sldId="292"/>
            <ac:spMk id="133" creationId="{8EEBBE39-D664-27C8-B303-E280A79BFDE3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48" creationId="{43F8085B-A620-47E4-9D3C-40D1861C969D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3" creationId="{2EF748EF-1E4D-24DC-A578-CF7A9B8B3D59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4" creationId="{F98C9C04-9DB2-DD39-DB7D-879F500A75B5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5" creationId="{A270361D-BF82-AB27-17C9-8A5C35554DFE}"/>
          </ac:spMkLst>
        </pc:spChg>
        <pc:grpChg chg="add del mod">
          <ac:chgData name="Francisco Valentin Ramirez Cuevas" userId="e79bf063-6348-4b44-8f45-581164b14c81" providerId="ADAL" clId="{820E6575-0F55-4FAA-B3A3-85A79FFCAA82}" dt="2022-10-10T16:48:59.397" v="313" actId="478"/>
          <ac:grpSpMkLst>
            <pc:docMk/>
            <pc:sldMk cId="3802482744" sldId="292"/>
            <ac:grpSpMk id="7" creationId="{2117544D-1D64-9B36-F6E8-1A0F20B70B9C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48:59.397" v="313" actId="478"/>
          <ac:grpSpMkLst>
            <pc:docMk/>
            <pc:sldMk cId="3802482744" sldId="292"/>
            <ac:grpSpMk id="134" creationId="{941354BF-957C-5DE7-9BCB-C0ED8C88D4C6}"/>
          </ac:grpSpMkLst>
        </pc:grpChg>
        <pc:grpChg chg="add mod">
          <ac:chgData name="Francisco Valentin Ramirez Cuevas" userId="e79bf063-6348-4b44-8f45-581164b14c81" providerId="ADAL" clId="{820E6575-0F55-4FAA-B3A3-85A79FFCAA82}" dt="2022-10-10T16:46:32.754" v="299" actId="164"/>
          <ac:grpSpMkLst>
            <pc:docMk/>
            <pc:sldMk cId="3802482744" sldId="292"/>
            <ac:grpSpMk id="138" creationId="{DC4692C5-6237-6370-2E7C-668A811928E7}"/>
          </ac:grpSpMkLst>
        </pc:grpChg>
        <pc:grpChg chg="add mod">
          <ac:chgData name="Francisco Valentin Ramirez Cuevas" userId="e79bf063-6348-4b44-8f45-581164b14c81" providerId="ADAL" clId="{820E6575-0F55-4FAA-B3A3-85A79FFCAA82}" dt="2022-10-10T16:46:32.754" v="299" actId="164"/>
          <ac:grpSpMkLst>
            <pc:docMk/>
            <pc:sldMk cId="3802482744" sldId="292"/>
            <ac:grpSpMk id="142" creationId="{1C1369F2-81BC-691D-0FB3-5644955B751D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47:56.985" v="306" actId="478"/>
          <ac:grpSpMkLst>
            <pc:docMk/>
            <pc:sldMk cId="3802482744" sldId="292"/>
            <ac:grpSpMk id="156" creationId="{E98CAE1F-C554-F321-DED9-9162196B9AAB}"/>
          </ac:grpSpMkLst>
        </pc:grp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6" creationId="{579A4C8D-F040-7EA2-04CC-9A6190AFD163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8" creationId="{1D767F54-ACDB-BCF2-1B63-1FDD42FED18A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10" creationId="{A782E157-84ED-88C2-E606-54E2F6A46096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" creationId="{40D74EE6-E605-53A0-3926-A7BFD74F2085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" creationId="{F6B96637-5A23-D272-30D3-CAD9E35D1E6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6" creationId="{7FAAA477-7A3B-2817-7286-1A532178E81C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22" creationId="{2EEF80CD-1017-ABB5-CAE2-D3ABD453559F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25" creationId="{69297FFE-F115-BB71-6F01-6DCE7EFF67D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28" creationId="{71A347C7-44AE-4A45-A06F-1838A3C61253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34" creationId="{3594A591-DB59-72E2-B2F4-BB94E21FA2C6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37" creationId="{59C5D9AB-CCEF-2FB1-8FC6-9A7929D5FDAA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0" creationId="{31EE48AD-2283-BD18-DE66-357782675D1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3" creationId="{F5170C17-B42A-DC3C-9320-D11DC3906433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44" creationId="{4AE8CEA5-05E2-2FB9-CC62-75985F0B325B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7" creationId="{B56E38C2-6AAC-F1BF-3613-A9C9F4447E2D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0" creationId="{C5E34A3C-11C6-9E3E-E801-EB963413049A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3" creationId="{F4A99F72-088F-26F8-CC8F-FAFA4947E474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6" creationId="{CDB264BB-8871-F996-209D-3787A371E89A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88" creationId="{E7F0FA38-187A-AAA2-F4F0-98A3FC55C9A8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1" creationId="{B612DC81-E468-98C8-370C-79D5CBDEF7B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2" creationId="{09D1C41C-7045-04B0-0325-4BFF662A181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3" creationId="{48CC5B7B-E6FE-5336-1F92-BA2CE6A43A5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4" creationId="{5303D222-126C-4003-761C-61621351461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5" creationId="{E9770841-9DE9-A38F-9315-4EA2A9AABB71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9" creationId="{E069F6AF-6980-FBE8-D93B-3C0BA49F802E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1" creationId="{F16795D1-6607-4770-03EC-471531F5A889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3" creationId="{CAE737E6-6DED-F04D-9B69-FB83F4457A21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7" creationId="{5DC9923C-F3C7-289E-C26C-D9F0D67C19F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5" creationId="{C20DBF52-8EC2-67E0-7F5C-7E2F66A91DA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6" creationId="{0F2FA5A9-03A5-0D56-C188-8D529B9CFA3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7" creationId="{81A8754F-8773-16D5-D234-0AC5532F9B5E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8" creationId="{CA58C163-E55E-6999-4894-E1F4DA4E0E59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9" creationId="{DE68891E-7C7B-168E-1EEE-573047B69F2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3" creationId="{50308C55-C5C8-9583-2441-06855CC91168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5" creationId="{568CB689-EBD3-0801-1B9B-EC991008931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7" creationId="{3AD22252-1F0E-65D3-568F-646C357C01F6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31" creationId="{16DB60BD-F259-995D-4A7D-28ED13004A26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39" creationId="{B1F48791-30FA-8A2F-1D17-7727E03A4065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0" creationId="{6D213A63-85D2-7D84-E157-2BC9ED27ADF5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1" creationId="{004A7022-4431-C298-F331-0E66D14E7094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3" creationId="{1E946A0E-D05E-9195-0267-7DFBC6BADBAA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4" creationId="{C05A0F47-E47E-6CF4-BB90-EAB1ED009C60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5" creationId="{BC95BF4D-FA93-38FD-D09B-F3CEDEFE42D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6" creationId="{9F81A4DF-1988-0DF9-6298-8BBB33249AD7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7" creationId="{3D97DCC4-6EBB-A890-4AEA-DF93CBCBE913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9" creationId="{6BA5B911-70E3-AE9D-2DA1-DBF7D5DE5541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50" creationId="{A2AA922E-14FD-CF6A-2577-99F2113CF77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51" creationId="{1B48C43B-30B4-F42D-79AD-76C6B2E65B45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52.919" v="303" actId="1076"/>
          <ac:cxnSpMkLst>
            <pc:docMk/>
            <pc:sldMk cId="3802482744" sldId="292"/>
            <ac:cxnSpMk id="152" creationId="{31500A74-68E4-9308-B60C-427A487881F9}"/>
          </ac:cxnSpMkLst>
        </pc:cxnChg>
      </pc:sldChg>
      <pc:sldChg chg="addSp delSp modSp add mod">
        <pc:chgData name="Francisco Valentin Ramirez Cuevas" userId="e79bf063-6348-4b44-8f45-581164b14c81" providerId="ADAL" clId="{820E6575-0F55-4FAA-B3A3-85A79FFCAA82}" dt="2022-10-10T12:58:51.595" v="293" actId="1076"/>
        <pc:sldMkLst>
          <pc:docMk/>
          <pc:sldMk cId="1254011463" sldId="293"/>
        </pc:sldMkLst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6" creationId="{E22E068A-F6BB-A326-CAA4-C3A0956BD6E9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8" creationId="{5B9628E1-127E-389A-07D5-074ED2CFEE45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9" creationId="{4D3FD54D-AB69-16A5-B3B9-920ADFE061EB}"/>
          </ac:spMkLst>
        </pc:spChg>
        <pc:spChg chg="add del mod">
          <ac:chgData name="Francisco Valentin Ramirez Cuevas" userId="e79bf063-6348-4b44-8f45-581164b14c81" providerId="ADAL" clId="{820E6575-0F55-4FAA-B3A3-85A79FFCAA82}" dt="2022-10-09T22:02:27.050" v="247" actId="21"/>
          <ac:spMkLst>
            <pc:docMk/>
            <pc:sldMk cId="1254011463" sldId="293"/>
            <ac:spMk id="12" creationId="{31C1519D-E480-7D43-ECF0-707B7811085E}"/>
          </ac:spMkLst>
        </pc:spChg>
        <pc:spChg chg="add del mod">
          <ac:chgData name="Francisco Valentin Ramirez Cuevas" userId="e79bf063-6348-4b44-8f45-581164b14c81" providerId="ADAL" clId="{820E6575-0F55-4FAA-B3A3-85A79FFCAA82}" dt="2022-10-09T22:02:27.050" v="247" actId="21"/>
          <ac:spMkLst>
            <pc:docMk/>
            <pc:sldMk cId="1254011463" sldId="293"/>
            <ac:spMk id="14" creationId="{80C5A393-BDDB-8FA5-ED84-F9F83C6136A4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6" creationId="{18797184-F421-A908-1894-0185CD2A710A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7" creationId="{9C1132EC-2EF5-CAA0-B039-92B6C66118B7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9" creationId="{0B76416B-8DEE-21E7-9BC5-6A85E47F78BB}"/>
          </ac:spMkLst>
        </pc:spChg>
        <pc:spChg chg="del">
          <ac:chgData name="Francisco Valentin Ramirez Cuevas" userId="e79bf063-6348-4b44-8f45-581164b14c81" providerId="ADAL" clId="{820E6575-0F55-4FAA-B3A3-85A79FFCAA82}" dt="2022-10-09T22:02:25.840" v="245" actId="21"/>
          <ac:spMkLst>
            <pc:docMk/>
            <pc:sldMk cId="1254011463" sldId="293"/>
            <ac:spMk id="21" creationId="{A81BAE1D-0CF5-8332-285B-8BF0F5E96ECA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38" creationId="{35BFF277-0860-5D11-713D-B55922CA0529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39" creationId="{9437694D-0031-2140-5BF8-ADCE33F9DAF7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41" creationId="{F6136632-9203-6EE9-E711-9DA808430722}"/>
          </ac:spMkLst>
        </pc:spChg>
        <pc:spChg chg="add mod">
          <ac:chgData name="Francisco Valentin Ramirez Cuevas" userId="e79bf063-6348-4b44-8f45-581164b14c81" providerId="ADAL" clId="{820E6575-0F55-4FAA-B3A3-85A79FFCAA82}" dt="2022-10-10T12:58:43.262" v="291" actId="1038"/>
          <ac:spMkLst>
            <pc:docMk/>
            <pc:sldMk cId="1254011463" sldId="293"/>
            <ac:spMk id="42" creationId="{FA3485E9-E33C-F40D-CD46-C0111EA2FA22}"/>
          </ac:spMkLst>
        </pc:spChg>
        <pc:spChg chg="add mod">
          <ac:chgData name="Francisco Valentin Ramirez Cuevas" userId="e79bf063-6348-4b44-8f45-581164b14c81" providerId="ADAL" clId="{820E6575-0F55-4FAA-B3A3-85A79FFCAA82}" dt="2022-10-10T12:58:48.907" v="292" actId="1076"/>
          <ac:spMkLst>
            <pc:docMk/>
            <pc:sldMk cId="1254011463" sldId="293"/>
            <ac:spMk id="44" creationId="{804D0D7E-5980-3DAF-1CE8-8BE0E064A3B2}"/>
          </ac:spMkLst>
        </pc:spChg>
        <pc:spChg chg="add mod">
          <ac:chgData name="Francisco Valentin Ramirez Cuevas" userId="e79bf063-6348-4b44-8f45-581164b14c81" providerId="ADAL" clId="{820E6575-0F55-4FAA-B3A3-85A79FFCAA82}" dt="2022-10-10T12:58:51.595" v="293" actId="1076"/>
          <ac:spMkLst>
            <pc:docMk/>
            <pc:sldMk cId="1254011463" sldId="293"/>
            <ac:spMk id="45" creationId="{57EF3DA2-7830-5187-216B-6580E38CBD4B}"/>
          </ac:spMkLst>
        </pc:spChg>
        <pc:spChg chg="del">
          <ac:chgData name="Francisco Valentin Ramirez Cuevas" userId="e79bf063-6348-4b44-8f45-581164b14c81" providerId="ADAL" clId="{820E6575-0F55-4FAA-B3A3-85A79FFCAA82}" dt="2022-10-09T22:02:25.840" v="245" actId="21"/>
          <ac:spMkLst>
            <pc:docMk/>
            <pc:sldMk cId="1254011463" sldId="293"/>
            <ac:spMk id="133" creationId="{8EEBBE39-D664-27C8-B303-E280A79BFDE3}"/>
          </ac:spMkLst>
        </pc:spChg>
        <pc:grpChg chg="add del mod">
          <ac:chgData name="Francisco Valentin Ramirez Cuevas" userId="e79bf063-6348-4b44-8f45-581164b14c81" providerId="ADAL" clId="{820E6575-0F55-4FAA-B3A3-85A79FFCAA82}" dt="2022-10-09T22:02:27.050" v="247" actId="21"/>
          <ac:grpSpMkLst>
            <pc:docMk/>
            <pc:sldMk cId="1254011463" sldId="293"/>
            <ac:grpSpMk id="3" creationId="{4E7E3C2E-9F2E-A373-87AD-A963F484D4F4}"/>
          </ac:grpSpMkLst>
        </pc:grpChg>
        <pc:grpChg chg="del">
          <ac:chgData name="Francisco Valentin Ramirez Cuevas" userId="e79bf063-6348-4b44-8f45-581164b14c81" providerId="ADAL" clId="{820E6575-0F55-4FAA-B3A3-85A79FFCAA82}" dt="2022-10-09T22:02:25.840" v="245" actId="21"/>
          <ac:grpSpMkLst>
            <pc:docMk/>
            <pc:sldMk cId="1254011463" sldId="293"/>
            <ac:grpSpMk id="7" creationId="{2117544D-1D64-9B36-F6E8-1A0F20B70B9C}"/>
          </ac:grpSpMkLst>
        </pc:grpChg>
        <pc:grpChg chg="add del mod">
          <ac:chgData name="Francisco Valentin Ramirez Cuevas" userId="e79bf063-6348-4b44-8f45-581164b14c81" providerId="ADAL" clId="{820E6575-0F55-4FAA-B3A3-85A79FFCAA82}" dt="2022-10-09T22:02:27.050" v="247" actId="21"/>
          <ac:grpSpMkLst>
            <pc:docMk/>
            <pc:sldMk cId="1254011463" sldId="293"/>
            <ac:grpSpMk id="15" creationId="{329E864F-9AC3-418B-DEC8-5FA075D03148}"/>
          </ac:grpSpMkLst>
        </pc:grpChg>
        <pc:grpChg chg="del">
          <ac:chgData name="Francisco Valentin Ramirez Cuevas" userId="e79bf063-6348-4b44-8f45-581164b14c81" providerId="ADAL" clId="{820E6575-0F55-4FAA-B3A3-85A79FFCAA82}" dt="2022-10-09T22:02:25.840" v="245" actId="21"/>
          <ac:grpSpMkLst>
            <pc:docMk/>
            <pc:sldMk cId="1254011463" sldId="293"/>
            <ac:grpSpMk id="134" creationId="{941354BF-957C-5DE7-9BCB-C0ED8C88D4C6}"/>
          </ac:grpSpMkLst>
        </pc:grpChg>
        <pc:picChg chg="add del">
          <ac:chgData name="Francisco Valentin Ramirez Cuevas" userId="e79bf063-6348-4b44-8f45-581164b14c81" providerId="ADAL" clId="{820E6575-0F55-4FAA-B3A3-85A79FFCAA82}" dt="2022-10-09T22:02:33.622" v="249" actId="22"/>
          <ac:picMkLst>
            <pc:docMk/>
            <pc:sldMk cId="1254011463" sldId="293"/>
            <ac:picMk id="32" creationId="{3F6BB4ED-9EB3-D9C2-4B48-7DB678C56BF1}"/>
          </ac:picMkLst>
        </pc:picChg>
        <pc:picChg chg="add mod">
          <ac:chgData name="Francisco Valentin Ramirez Cuevas" userId="e79bf063-6348-4b44-8f45-581164b14c81" providerId="ADAL" clId="{820E6575-0F55-4FAA-B3A3-85A79FFCAA82}" dt="2022-10-10T12:57:52.810" v="283" actId="1076"/>
          <ac:picMkLst>
            <pc:docMk/>
            <pc:sldMk cId="1254011463" sldId="293"/>
            <ac:picMk id="35" creationId="{7F18AE63-0570-846A-C2F3-30A3E8F6D807}"/>
          </ac:picMkLst>
        </pc:picChg>
        <pc:cxnChg chg="del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10" creationId="{A782E157-84ED-88C2-E606-54E2F6A46096}"/>
          </ac:cxnSpMkLst>
        </pc:cxnChg>
        <pc:cxnChg chg="add del 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1" creationId="{66ADDC0F-460A-DB59-0FE3-37AC45C59F08}"/>
          </ac:cxnSpMkLst>
        </pc:cxnChg>
        <pc:cxnChg chg="add del 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3" creationId="{D65EDAD6-5BBF-A4E5-777A-AE4B018C2CC0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8" creationId="{ACCA6BEA-012C-ADFF-E268-A77A0EDA4FCF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0" creationId="{ED7D7B04-FDC2-9B43-A65B-279E27E59DCD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2" creationId="{C3C34FF5-7B60-CFE4-BFC2-D7A36CDE2244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3" creationId="{9A6A6EE6-401B-4E9F-FB6D-4347594DA6DE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4" creationId="{BD4325B4-F5AE-D52D-40AA-67B24C80522D}"/>
          </ac:cxnSpMkLst>
        </pc:cxnChg>
        <pc:cxnChg chg="del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25" creationId="{69297FFE-F115-BB71-6F01-6DCE7EFF67DB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6" creationId="{CA6FED97-C795-8B24-EAA6-1C7077AD6D87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7" creationId="{005AF36E-1E59-54D4-B0C2-829CEA4331EB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8" creationId="{9B384AB0-DF13-3846-6E01-DFC08997A422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34" creationId="{3594A591-DB59-72E2-B2F4-BB94E21FA2C6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37" creationId="{59C5D9AB-CCEF-2FB1-8FC6-9A7929D5FDAA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0" creationId="{31EE48AD-2283-BD18-DE66-357782675D10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3" creationId="{F5170C17-B42A-DC3C-9320-D11DC3906433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7" creationId="{B56E38C2-6AAC-F1BF-3613-A9C9F4447E2D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0" creationId="{C5E34A3C-11C6-9E3E-E801-EB963413049A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3" creationId="{F4A99F72-088F-26F8-CC8F-FAFA4947E474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6" creationId="{CDB264BB-8871-F996-209D-3787A371E89A}"/>
          </ac:cxnSpMkLst>
        </pc:cxnChg>
      </pc:sldChg>
      <pc:sldChg chg="addSp delSp modSp add mod">
        <pc:chgData name="Francisco Valentin Ramirez Cuevas" userId="e79bf063-6348-4b44-8f45-581164b14c81" providerId="ADAL" clId="{820E6575-0F55-4FAA-B3A3-85A79FFCAA82}" dt="2022-10-10T17:00:39.327" v="581" actId="1035"/>
        <pc:sldMkLst>
          <pc:docMk/>
          <pc:sldMk cId="120588482" sldId="294"/>
        </pc:sldMkLst>
        <pc:spChg chg="add mod or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3" creationId="{69BE083B-3AFB-91E1-8F3D-B2DFB03B170D}"/>
          </ac:spMkLst>
        </pc:spChg>
        <pc:spChg chg="mod topLvl">
          <ac:chgData name="Francisco Valentin Ramirez Cuevas" userId="e79bf063-6348-4b44-8f45-581164b14c81" providerId="ADAL" clId="{820E6575-0F55-4FAA-B3A3-85A79FFCAA82}" dt="2022-10-10T16:51:33.188" v="383" actId="207"/>
          <ac:spMkLst>
            <pc:docMk/>
            <pc:sldMk cId="120588482" sldId="294"/>
            <ac:spMk id="8" creationId="{7197202F-98E5-41EA-B800-0128255B5AC9}"/>
          </ac:spMkLst>
        </pc:spChg>
        <pc:spChg chg="mod topLvl">
          <ac:chgData name="Francisco Valentin Ramirez Cuevas" userId="e79bf063-6348-4b44-8f45-581164b14c81" providerId="ADAL" clId="{820E6575-0F55-4FAA-B3A3-85A79FFCAA82}" dt="2022-10-10T16:51:36.127" v="384" actId="207"/>
          <ac:spMkLst>
            <pc:docMk/>
            <pc:sldMk cId="120588482" sldId="294"/>
            <ac:spMk id="9" creationId="{A7F33B9A-ED5F-9543-47E5-86A1C428690A}"/>
          </ac:spMkLst>
        </pc:spChg>
        <pc:spChg chg="del mod topLvl">
          <ac:chgData name="Francisco Valentin Ramirez Cuevas" userId="e79bf063-6348-4b44-8f45-581164b14c81" providerId="ADAL" clId="{820E6575-0F55-4FAA-B3A3-85A79FFCAA82}" dt="2022-10-10T16:50:48.987" v="372" actId="478"/>
          <ac:spMkLst>
            <pc:docMk/>
            <pc:sldMk cId="120588482" sldId="294"/>
            <ac:spMk id="12" creationId="{6253EBB4-2C65-DB5D-124A-5FD21955AC05}"/>
          </ac:spMkLst>
        </pc:spChg>
        <pc:spChg chg="mod or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21" creationId="{A81BAE1D-0CF5-8332-285B-8BF0F5E96ECA}"/>
          </ac:spMkLst>
        </pc:spChg>
        <pc:spChg chg="mo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133" creationId="{8EEBBE39-D664-27C8-B303-E280A79BFDE3}"/>
          </ac:spMkLst>
        </pc:spChg>
        <pc:spChg chg="mod">
          <ac:chgData name="Francisco Valentin Ramirez Cuevas" userId="e79bf063-6348-4b44-8f45-581164b14c81" providerId="ADAL" clId="{820E6575-0F55-4FAA-B3A3-85A79FFCAA82}" dt="2022-10-10T16:51:38.331" v="385"/>
          <ac:spMkLst>
            <pc:docMk/>
            <pc:sldMk cId="120588482" sldId="294"/>
            <ac:spMk id="162" creationId="{AC372039-C33A-B35E-6A65-9442DF24BF51}"/>
          </ac:spMkLst>
        </pc:spChg>
        <pc:spChg chg="mod">
          <ac:chgData name="Francisco Valentin Ramirez Cuevas" userId="e79bf063-6348-4b44-8f45-581164b14c81" providerId="ADAL" clId="{820E6575-0F55-4FAA-B3A3-85A79FFCAA82}" dt="2022-10-10T16:51:38.331" v="385"/>
          <ac:spMkLst>
            <pc:docMk/>
            <pc:sldMk cId="120588482" sldId="294"/>
            <ac:spMk id="163" creationId="{F4032466-0AB3-5019-2A1C-2A8A799EA1E2}"/>
          </ac:spMkLst>
        </pc:spChg>
        <pc:spChg chg="mod">
          <ac:chgData name="Francisco Valentin Ramirez Cuevas" userId="e79bf063-6348-4b44-8f45-581164b14c81" providerId="ADAL" clId="{820E6575-0F55-4FAA-B3A3-85A79FFCAA82}" dt="2022-10-10T16:51:40.500" v="387"/>
          <ac:spMkLst>
            <pc:docMk/>
            <pc:sldMk cId="120588482" sldId="294"/>
            <ac:spMk id="173" creationId="{CAFBC191-FF8E-34DA-3AE7-991EED265714}"/>
          </ac:spMkLst>
        </pc:spChg>
        <pc:spChg chg="mod">
          <ac:chgData name="Francisco Valentin Ramirez Cuevas" userId="e79bf063-6348-4b44-8f45-581164b14c81" providerId="ADAL" clId="{820E6575-0F55-4FAA-B3A3-85A79FFCAA82}" dt="2022-10-10T16:51:40.500" v="387"/>
          <ac:spMkLst>
            <pc:docMk/>
            <pc:sldMk cId="120588482" sldId="294"/>
            <ac:spMk id="174" creationId="{DA082503-86EE-638B-268C-A30EA6B3C860}"/>
          </ac:spMkLst>
        </pc:spChg>
        <pc:spChg chg="mod">
          <ac:chgData name="Francisco Valentin Ramirez Cuevas" userId="e79bf063-6348-4b44-8f45-581164b14c81" providerId="ADAL" clId="{820E6575-0F55-4FAA-B3A3-85A79FFCAA82}" dt="2022-10-10T16:51:47.396" v="392"/>
          <ac:spMkLst>
            <pc:docMk/>
            <pc:sldMk cId="120588482" sldId="294"/>
            <ac:spMk id="184" creationId="{CA33816A-E0CF-E0F4-1828-AC3DD6D94B88}"/>
          </ac:spMkLst>
        </pc:spChg>
        <pc:spChg chg="mod">
          <ac:chgData name="Francisco Valentin Ramirez Cuevas" userId="e79bf063-6348-4b44-8f45-581164b14c81" providerId="ADAL" clId="{820E6575-0F55-4FAA-B3A3-85A79FFCAA82}" dt="2022-10-10T16:51:47.396" v="392"/>
          <ac:spMkLst>
            <pc:docMk/>
            <pc:sldMk cId="120588482" sldId="294"/>
            <ac:spMk id="185" creationId="{587DBE62-321F-44AC-CFBE-0FFD67407DD9}"/>
          </ac:spMkLst>
        </pc:spChg>
        <pc:spChg chg="mod">
          <ac:chgData name="Francisco Valentin Ramirez Cuevas" userId="e79bf063-6348-4b44-8f45-581164b14c81" providerId="ADAL" clId="{820E6575-0F55-4FAA-B3A3-85A79FFCAA82}" dt="2022-10-10T16:53:18.521" v="420"/>
          <ac:spMkLst>
            <pc:docMk/>
            <pc:sldMk cId="120588482" sldId="294"/>
            <ac:spMk id="195" creationId="{1C39AAFC-38FF-6DF1-C4DA-2A39065D5D8A}"/>
          </ac:spMkLst>
        </pc:spChg>
        <pc:spChg chg="mod">
          <ac:chgData name="Francisco Valentin Ramirez Cuevas" userId="e79bf063-6348-4b44-8f45-581164b14c81" providerId="ADAL" clId="{820E6575-0F55-4FAA-B3A3-85A79FFCAA82}" dt="2022-10-10T16:53:18.521" v="420"/>
          <ac:spMkLst>
            <pc:docMk/>
            <pc:sldMk cId="120588482" sldId="294"/>
            <ac:spMk id="196" creationId="{0C937BDC-55CB-3B8B-18CB-2205D46D7E0C}"/>
          </ac:spMkLst>
        </pc:spChg>
        <pc:spChg chg="add mo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225" creationId="{E9655E11-03BE-1A62-6D6A-572A30C29C55}"/>
          </ac:spMkLst>
        </pc:spChg>
        <pc:spChg chg="add mod">
          <ac:chgData name="Francisco Valentin Ramirez Cuevas" userId="e79bf063-6348-4b44-8f45-581164b14c81" providerId="ADAL" clId="{820E6575-0F55-4FAA-B3A3-85A79FFCAA82}" dt="2022-10-10T17:00:16.200" v="569" actId="114"/>
          <ac:spMkLst>
            <pc:docMk/>
            <pc:sldMk cId="120588482" sldId="294"/>
            <ac:spMk id="226" creationId="{AE138339-0406-D3D2-90C7-2D1E00849D4C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0" creationId="{629943CF-951E-C149-A44C-8457B51D5670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5" creationId="{38D78534-C22A-E941-2160-4E2B55B6D4CA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6" creationId="{BC11A462-6018-7E55-6F2C-5A644AAAC706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7" creationId="{21A0E03E-C173-B25F-462A-39C6F8E517A7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58" creationId="{506F0CBA-C6BF-F0B4-D46D-8C2D09F9D4F2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3" creationId="{0932EA3A-46E9-5139-DFEC-9F34DB40A134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4" creationId="{11D62A14-DEDF-457E-7884-08C5C56D0A98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5" creationId="{72CFE6F0-F388-A430-51C8-5329DB7E24E3}"/>
          </ac:spMkLst>
        </pc:spChg>
        <pc:grpChg chg="add del mod">
          <ac:chgData name="Francisco Valentin Ramirez Cuevas" userId="e79bf063-6348-4b44-8f45-581164b14c81" providerId="ADAL" clId="{820E6575-0F55-4FAA-B3A3-85A79FFCAA82}" dt="2022-10-10T16:49:43.288" v="322" actId="165"/>
          <ac:grpSpMkLst>
            <pc:docMk/>
            <pc:sldMk cId="120588482" sldId="294"/>
            <ac:grpSpMk id="6" creationId="{D460E613-D5D7-893C-7253-B0F96BC384F6}"/>
          </ac:grpSpMkLst>
        </pc:grpChg>
        <pc:grpChg chg="del mod">
          <ac:chgData name="Francisco Valentin Ramirez Cuevas" userId="e79bf063-6348-4b44-8f45-581164b14c81" providerId="ADAL" clId="{820E6575-0F55-4FAA-B3A3-85A79FFCAA82}" dt="2022-10-10T16:51:53.744" v="395" actId="478"/>
          <ac:grpSpMkLst>
            <pc:docMk/>
            <pc:sldMk cId="120588482" sldId="294"/>
            <ac:grpSpMk id="7" creationId="{2117544D-1D64-9B36-F6E8-1A0F20B70B9C}"/>
          </ac:grpSpMkLst>
        </pc:grpChg>
        <pc:grpChg chg="mo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34" creationId="{941354BF-957C-5DE7-9BCB-C0ED8C88D4C6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52" creationId="{E2C733C9-0FC4-703F-FA6D-EB7FA072529C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61" creationId="{79AD4534-3EE0-4ACB-D7F2-AE595529F006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72" creationId="{0773A1EA-8335-17FE-78BC-0A7B22F5946A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83" creationId="{F753FCAC-F0BD-D87F-D10A-E0EAEDBF6094}"/>
          </ac:grpSpMkLst>
        </pc:grpChg>
        <pc:grpChg chg="add mo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94" creationId="{CB0B21CD-F087-B63A-E272-6C75B1529BA0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58:38.802" v="521" actId="21"/>
          <ac:grpSpMkLst>
            <pc:docMk/>
            <pc:sldMk cId="120588482" sldId="294"/>
            <ac:grpSpMk id="230" creationId="{F442DA9D-7B2D-0F98-A1C2-50C258DC9176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58:38.802" v="521" actId="21"/>
          <ac:grpSpMkLst>
            <pc:docMk/>
            <pc:sldMk cId="120588482" sldId="294"/>
            <ac:grpSpMk id="234" creationId="{8919CFED-C297-3244-AAF7-DBC6A3DDEDF2}"/>
          </ac:grpSpMkLst>
        </pc:grpChg>
        <pc:grpChg chg="add mod">
          <ac:chgData name="Francisco Valentin Ramirez Cuevas" userId="e79bf063-6348-4b44-8f45-581164b14c81" providerId="ADAL" clId="{820E6575-0F55-4FAA-B3A3-85A79FFCAA82}" dt="2022-10-10T17:00:39.327" v="581" actId="1035"/>
          <ac:grpSpMkLst>
            <pc:docMk/>
            <pc:sldMk cId="120588482" sldId="294"/>
            <ac:grpSpMk id="248" creationId="{85E60A24-731F-55DB-4468-AC3C17257AD8}"/>
          </ac:grpSpMkLst>
        </pc:grpChg>
        <pc:grpChg chg="add mod">
          <ac:chgData name="Francisco Valentin Ramirez Cuevas" userId="e79bf063-6348-4b44-8f45-581164b14c81" providerId="ADAL" clId="{820E6575-0F55-4FAA-B3A3-85A79FFCAA82}" dt="2022-10-10T17:00:39.327" v="581" actId="1035"/>
          <ac:grpSpMkLst>
            <pc:docMk/>
            <pc:sldMk cId="120588482" sldId="294"/>
            <ac:grpSpMk id="252" creationId="{C38C0D8D-4A4C-5D70-6E8F-49DC5962C39D}"/>
          </ac:grpSpMkLst>
        </pc:grpChg>
        <pc:picChg chg="add mod">
          <ac:chgData name="Francisco Valentin Ramirez Cuevas" userId="e79bf063-6348-4b44-8f45-581164b14c81" providerId="ADAL" clId="{820E6575-0F55-4FAA-B3A3-85A79FFCAA82}" dt="2022-10-10T17:00:36.036" v="571" actId="1076"/>
          <ac:picMkLst>
            <pc:docMk/>
            <pc:sldMk cId="120588482" sldId="294"/>
            <ac:picMk id="266" creationId="{6A87188F-37F0-EAF9-0EEE-A1A194FACCF3}"/>
          </ac:picMkLst>
        </pc:picChg>
        <pc:cxnChg chg="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10" creationId="{A782E157-84ED-88C2-E606-54E2F6A46096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1" creationId="{177C6A6E-DD57-BCF5-80D8-F66838ABE4E5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3" creationId="{26DCE898-EA46-87D9-B193-1E06B85C1125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4" creationId="{B7DE1502-3059-8DDE-E840-E5A5FF7D540F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5" creationId="{BD707E7C-CCB5-5F1E-AAC3-2903123A32A4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" creationId="{B19A003D-868E-A4BE-B447-938095E21439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" creationId="{A35515F3-8F0B-3CDF-8D26-2BEB0F59609B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" creationId="{602D9321-6A4A-02DF-397F-1F98D050451F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" creationId="{689C1E50-8646-9BDB-1952-762A2460D49F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0" creationId="{45DFD872-4C7A-CA91-D252-CD07E584FC53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2" creationId="{E737BDA2-8EEF-C712-B2BD-0834C830EB5E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3" creationId="{2B0560F7-4653-8642-F865-DDCA63746FB8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4" creationId="{3D37564A-CD1C-0520-752C-404D20F843C2}"/>
          </ac:cxnSpMkLst>
        </pc:cxnChg>
        <pc:cxnChg chg="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5" creationId="{69297FFE-F115-BB71-6F01-6DCE7EFF67DB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6" creationId="{4EC1C05C-401C-3ADF-9CDD-AD7EE815E5C2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7" creationId="{905DCF6E-B6D1-FE9A-0AE1-81EE58437923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8" creationId="{A5E2683A-6A5B-4D6B-8EDB-F875C59200B8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9" creationId="{4129E325-236C-600D-2D5E-5928773F3ED7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1.181" v="345" actId="571"/>
          <ac:cxnSpMkLst>
            <pc:docMk/>
            <pc:sldMk cId="120588482" sldId="294"/>
            <ac:cxnSpMk id="32" creationId="{68072FF5-A7BA-A305-F16B-92922E87D9A4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1.181" v="345" actId="571"/>
          <ac:cxnSpMkLst>
            <pc:docMk/>
            <pc:sldMk cId="120588482" sldId="294"/>
            <ac:cxnSpMk id="33" creationId="{15BE95A1-2CC4-92A6-7FC1-BE044F09E99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5" creationId="{D80037DF-B8F0-4EBB-C51C-583E37EBE4A0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8" creationId="{4ED48EDB-371A-6BFA-80D0-055590BF068A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9" creationId="{18F8EB99-7E0A-ACB7-CF6A-240A40568BFB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1" creationId="{D53B694C-E0AB-C94F-000B-AC98CC6D4373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2" creationId="{9B36F13E-87BD-5E8D-B217-B9136419301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4" creationId="{4FE337AC-BB62-34E7-65CA-BE8C1F77689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5" creationId="{3773DD6A-CE7C-0BED-415E-1BFBDB3BBC87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6" creationId="{380D83AF-2AC1-C657-792D-02B39DB5F99E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8" creationId="{712BFCBF-AAC7-25DF-F2E8-1B03B0819D0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9" creationId="{FFEDE675-D705-8C90-A34E-C1C3AC823209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51" creationId="{5917C61A-D888-B9F5-9521-CB46DC5DC12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4" creationId="{183A410A-6197-A47E-C144-13E19DAB59D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5" creationId="{9D274D98-5DB0-CDC4-6543-5292DE346031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6" creationId="{C3CB33F0-A3FA-E28B-4549-B615CF3D376A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7" creationId="{17048004-09CD-126C-A882-D5411CD1C893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8" creationId="{4740D110-D570-8DA1-0840-2E5EB41ACE3E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9" creationId="{C7CAF605-0051-2DA9-2C71-43F987406A2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0" creationId="{53F40F43-D6DE-1A45-FB9E-DD670AECAE99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1" creationId="{F31BBA64-27BC-8485-425E-5B28EFB4768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5" creationId="{2DC20299-EED4-9B01-5300-57C067362875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6" creationId="{6406B53D-060D-89BA-4817-688791929C96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7" creationId="{A70D1BDF-3EAD-BA49-4F75-E9BCD6F9CE1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8" creationId="{939BD308-763B-5D4D-6231-D783EDCFA2D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9" creationId="{C8E02C13-D15A-A569-B799-69F3B79B5E5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0" creationId="{DB5C9229-2FFE-1552-ED4D-29D88A38AEF2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1" creationId="{F4267288-9C65-0B6A-A729-5953CE6A89C8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2" creationId="{96929DD0-BAF5-0876-B0A5-250C96061A7A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6" creationId="{C715E317-1E66-0997-AF01-8A10FEA8633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7" creationId="{2AD302D2-2AC3-E492-3534-C25095826BBF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8" creationId="{0B66CB4C-663C-BA30-09E8-7FF2C4038A1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9" creationId="{BD5F8059-397E-E462-96A0-0C400BC258D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0" creationId="{341F9EA4-4007-4D53-3B4F-7A7812F6CCC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1" creationId="{817AF4A1-7744-1D3A-324D-97E8E7421DBC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2" creationId="{0ACEB055-DD25-599D-1BBE-56843FAB0E32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3" creationId="{8FF49F34-8021-EB5B-D71F-7F7153D3D498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7" creationId="{22918B50-4B2F-F8C2-9B39-CEACAE33A47D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8" creationId="{9B520E80-8F3D-0190-88D3-B53A75BBCF3F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9" creationId="{01F31770-6866-6E8A-145F-25165C4B96F5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0" creationId="{AA6B681C-A5D3-4315-F834-16CA806C8825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1" creationId="{3D161D42-0139-3E8F-2944-1BAB71BDC017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2" creationId="{E0957315-93A1-4625-160E-D875C90C8482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3" creationId="{EB66D94C-EC9A-6783-08DF-987620812E98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4" creationId="{E7156FCF-99C5-709B-5C4A-2A3E1343053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06" creationId="{C8D9CD94-AA84-08ED-F932-27921A873346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0" creationId="{E1BD5AB8-653B-3FD1-8B42-B0D65F5FA30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1" creationId="{6ABF5572-5551-7C35-8B82-D9ED7EF4B574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2" creationId="{D659D705-291D-BD5B-20F8-4AFC655262B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3" creationId="{C6504211-10AA-DACA-1517-55F6C6DFA252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20" creationId="{A417758E-155F-2BB6-7656-EFD6CD59D486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1" creationId="{FC6714CE-416C-7F99-6918-954EC7434F8E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2" creationId="{DF551F4E-2131-B98A-08C0-A913A52271F6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3" creationId="{C3A45D88-6988-DD92-4D3F-ABE774459CEC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5" creationId="{884BA604-FBB3-7CBC-A03F-0B56C02D6988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6" creationId="{41567E26-4E3C-0136-8630-505E2BD45CB7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7" creationId="{976EEAAC-A4CA-3E84-30B9-70BCD576EA25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38" creationId="{9B41304C-9F31-9DE8-8489-56122528AF4D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39" creationId="{E927D787-22AA-07C2-FEF2-58FC2CE23ED6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1" creationId="{B00984FB-486B-F487-F090-E546177DCA17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2" creationId="{08C922FB-7DA9-B223-A80B-1F226C1B7662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3" creationId="{5D9DA006-7B73-B64A-7B23-6C71A2AB5FC5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4" creationId="{C8676B34-AABD-917D-A53A-478F4852BE8A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49" creationId="{A0248A86-96E0-CA08-9B87-34D69CA99CBC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0" creationId="{4C19D00D-4736-0240-A4D5-412E97D1F7FD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1" creationId="{6B61A5B9-AFF1-5EFC-FBAE-C0004A51DD66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3" creationId="{38169B65-62FC-13EE-092D-BFAE782CC0FD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4" creationId="{7CCAA63C-1D6C-991C-A5C1-88D99027F810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5" creationId="{03D113F3-B4B8-3869-F293-CC7007ACDD94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6" creationId="{23F0F675-C8BF-0DCC-6542-CCAB5757AFD1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7" creationId="{9DE9EF67-EF93-C53C-2D84-449EA1C8DA7D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9" creationId="{C20BDB97-41E6-7273-3090-06705B06364B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0" creationId="{8CB8F6F6-E06F-91BA-C1D2-082CC7A1128B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1" creationId="{9232FF29-C548-933F-E84B-2FF71DC45108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2" creationId="{EC575824-A683-92ED-DEE4-991E2269D3EE}"/>
          </ac:cxnSpMkLst>
        </pc:cxnChg>
      </pc:sldChg>
    </pc:docChg>
  </pc:docChgLst>
  <pc:docChgLst>
    <pc:chgData name="Francisco Valentin Ramirez Cuevas" userId="e79bf063-6348-4b44-8f45-581164b14c81" providerId="ADAL" clId="{15FC233E-EFF0-47DF-AF7A-53242A4A1FE3}"/>
    <pc:docChg chg="undo custSel addSld modSld">
      <pc:chgData name="Francisco Valentin Ramirez Cuevas" userId="e79bf063-6348-4b44-8f45-581164b14c81" providerId="ADAL" clId="{15FC233E-EFF0-47DF-AF7A-53242A4A1FE3}" dt="2022-09-02T04:30:05.369" v="138" actId="478"/>
      <pc:docMkLst>
        <pc:docMk/>
      </pc:docMkLst>
      <pc:sldChg chg="addSp delSp mod">
        <pc:chgData name="Francisco Valentin Ramirez Cuevas" userId="e79bf063-6348-4b44-8f45-581164b14c81" providerId="ADAL" clId="{15FC233E-EFF0-47DF-AF7A-53242A4A1FE3}" dt="2022-09-02T04:20:32.833" v="4" actId="21"/>
        <pc:sldMkLst>
          <pc:docMk/>
          <pc:sldMk cId="2911767711" sldId="271"/>
        </pc:sldMkLst>
        <pc:picChg chg="add del">
          <ac:chgData name="Francisco Valentin Ramirez Cuevas" userId="e79bf063-6348-4b44-8f45-581164b14c81" providerId="ADAL" clId="{15FC233E-EFF0-47DF-AF7A-53242A4A1FE3}" dt="2022-09-02T04:20:32.833" v="4" actId="21"/>
          <ac:picMkLst>
            <pc:docMk/>
            <pc:sldMk cId="2911767711" sldId="271"/>
            <ac:picMk id="3" creationId="{3C615365-CD31-85FA-7271-66EE272EDA1E}"/>
          </ac:picMkLst>
        </pc:picChg>
      </pc:sldChg>
      <pc:sldChg chg="addSp delSp modSp add mod">
        <pc:chgData name="Francisco Valentin Ramirez Cuevas" userId="e79bf063-6348-4b44-8f45-581164b14c81" providerId="ADAL" clId="{15FC233E-EFF0-47DF-AF7A-53242A4A1FE3}" dt="2022-09-02T04:30:05.369" v="138" actId="478"/>
        <pc:sldMkLst>
          <pc:docMk/>
          <pc:sldMk cId="1598234582" sldId="272"/>
        </pc:sldMkLst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7" creationId="{AF40BA02-F575-8D70-F0F8-188886F267D6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9" creationId="{48387AC9-BDD0-0F84-D777-6AE0F4AE3F1A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1" creationId="{809A8097-FB0A-800D-8A82-19E51D04E383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3" creationId="{7CF82FD3-963A-3242-0D47-4F79291DD088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5" creationId="{E6E5B85F-CFBF-1023-FB20-D4A909A4D947}"/>
          </ac:spMkLst>
        </pc:spChg>
        <pc:spChg chg="add mod">
          <ac:chgData name="Francisco Valentin Ramirez Cuevas" userId="e79bf063-6348-4b44-8f45-581164b14c81" providerId="ADAL" clId="{15FC233E-EFF0-47DF-AF7A-53242A4A1FE3}" dt="2022-09-02T04:28:14.387" v="87" actId="20577"/>
          <ac:spMkLst>
            <pc:docMk/>
            <pc:sldMk cId="1598234582" sldId="272"/>
            <ac:spMk id="21" creationId="{D228B601-4C42-94D1-5A92-E366BF0470E5}"/>
          </ac:spMkLst>
        </pc:spChg>
        <pc:spChg chg="add mod">
          <ac:chgData name="Francisco Valentin Ramirez Cuevas" userId="e79bf063-6348-4b44-8f45-581164b14c81" providerId="ADAL" clId="{15FC233E-EFF0-47DF-AF7A-53242A4A1FE3}" dt="2022-09-02T04:28:32.624" v="93" actId="1076"/>
          <ac:spMkLst>
            <pc:docMk/>
            <pc:sldMk cId="1598234582" sldId="272"/>
            <ac:spMk id="23" creationId="{5784953E-70EA-8294-FED8-B80A9EB76E1C}"/>
          </ac:spMkLst>
        </pc:spChg>
        <pc:spChg chg="add">
          <ac:chgData name="Francisco Valentin Ramirez Cuevas" userId="e79bf063-6348-4b44-8f45-581164b14c81" providerId="ADAL" clId="{15FC233E-EFF0-47DF-AF7A-53242A4A1FE3}" dt="2022-09-02T04:28:35.858" v="94" actId="22"/>
          <ac:spMkLst>
            <pc:docMk/>
            <pc:sldMk cId="1598234582" sldId="272"/>
            <ac:spMk id="25" creationId="{DB372F26-449D-8CC5-3827-797AF7C1E0A3}"/>
          </ac:spMkLst>
        </pc:spChg>
        <pc:spChg chg="add mod">
          <ac:chgData name="Francisco Valentin Ramirez Cuevas" userId="e79bf063-6348-4b44-8f45-581164b14c81" providerId="ADAL" clId="{15FC233E-EFF0-47DF-AF7A-53242A4A1FE3}" dt="2022-09-02T04:29:51.762" v="132" actId="1076"/>
          <ac:spMkLst>
            <pc:docMk/>
            <pc:sldMk cId="1598234582" sldId="272"/>
            <ac:spMk id="27" creationId="{845142C5-0B5E-BD81-4C8C-0C639D2C6727}"/>
          </ac:spMkLst>
        </pc:spChg>
        <pc:spChg chg="add mod">
          <ac:chgData name="Francisco Valentin Ramirez Cuevas" userId="e79bf063-6348-4b44-8f45-581164b14c81" providerId="ADAL" clId="{15FC233E-EFF0-47DF-AF7A-53242A4A1FE3}" dt="2022-09-02T04:30:01.334" v="136" actId="1076"/>
          <ac:spMkLst>
            <pc:docMk/>
            <pc:sldMk cId="1598234582" sldId="272"/>
            <ac:spMk id="29" creationId="{79956686-B60F-1C5A-D811-BBB9FEAFC247}"/>
          </ac:spMkLst>
        </pc:spChg>
        <pc:spChg chg="del mod">
          <ac:chgData name="Francisco Valentin Ramirez Cuevas" userId="e79bf063-6348-4b44-8f45-581164b14c81" providerId="ADAL" clId="{15FC233E-EFF0-47DF-AF7A-53242A4A1FE3}" dt="2022-09-02T04:29:37.574" v="127" actId="478"/>
          <ac:spMkLst>
            <pc:docMk/>
            <pc:sldMk cId="1598234582" sldId="272"/>
            <ac:spMk id="36" creationId="{6D504BD6-5149-0A79-B8CF-3838D4F36BCF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38" creationId="{BB51EB2A-A777-CC13-859F-4A989FE63F91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0" creationId="{466107EB-8A4C-F908-2414-CCF321AA9DC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2" creationId="{E05F5710-890E-9E99-DC34-17007AD861DA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4" creationId="{A29B7EE1-4269-2D33-EF6C-ADC10431AD4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6" creationId="{AE8B54A8-A38E-A3DF-768A-0D6221F8C887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8" creationId="{F802BFE2-5B3F-5886-B565-50B753CAE4C3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0" creationId="{5D5A1FB9-6F4C-EA00-C62F-BE947B2EC480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2" creationId="{8D2EC6B5-A4CB-427F-A8AD-EFE5EE46181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4" creationId="{AD4D2B08-C36C-B746-E390-83C96C4E51B4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6" creationId="{1603D83E-EB8B-A0A9-DDD4-34C4A8001FE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8" creationId="{3CA7C214-1836-DEB9-C974-B0277F3EA0F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0" creationId="{C63D93E3-4894-2C20-88BF-8B6DE14CCD2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2" creationId="{56FB5BC9-A81F-3E9C-207F-FDED394AB6FE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4" creationId="{424850D1-A26B-69A1-0FFE-01A7CD0CAB0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6" creationId="{277E0CD3-C652-9DB6-797F-09CC01E5CEA3}"/>
          </ac:spMkLst>
        </pc:spChg>
        <pc:spChg chg="mod ord">
          <ac:chgData name="Francisco Valentin Ramirez Cuevas" userId="e79bf063-6348-4b44-8f45-581164b14c81" providerId="ADAL" clId="{15FC233E-EFF0-47DF-AF7A-53242A4A1FE3}" dt="2022-09-02T04:28:02.975" v="83" actId="20577"/>
          <ac:spMkLst>
            <pc:docMk/>
            <pc:sldMk cId="1598234582" sldId="272"/>
            <ac:spMk id="73" creationId="{E925A516-5090-6336-0FFE-99CF1BA72B29}"/>
          </ac:spMkLst>
        </pc:spChg>
        <pc:spChg chg="del mod">
          <ac:chgData name="Francisco Valentin Ramirez Cuevas" userId="e79bf063-6348-4b44-8f45-581164b14c81" providerId="ADAL" clId="{15FC233E-EFF0-47DF-AF7A-53242A4A1FE3}" dt="2022-09-02T04:30:05.369" v="138" actId="478"/>
          <ac:spMkLst>
            <pc:docMk/>
            <pc:sldMk cId="1598234582" sldId="272"/>
            <ac:spMk id="75" creationId="{83C6BD86-BF77-990D-B0A8-718521C050A2}"/>
          </ac:spMkLst>
        </pc:spChg>
        <pc:picChg chg="add del">
          <ac:chgData name="Francisco Valentin Ramirez Cuevas" userId="e79bf063-6348-4b44-8f45-581164b14c81" providerId="ADAL" clId="{15FC233E-EFF0-47DF-AF7A-53242A4A1FE3}" dt="2022-09-02T04:20:34.371" v="5" actId="21"/>
          <ac:picMkLst>
            <pc:docMk/>
            <pc:sldMk cId="1598234582" sldId="272"/>
            <ac:picMk id="3" creationId="{3C615365-CD31-85FA-7271-66EE272EDA1E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0:48.509" v="11" actId="21"/>
          <ac:picMkLst>
            <pc:docMk/>
            <pc:sldMk cId="1598234582" sldId="272"/>
            <ac:picMk id="4" creationId="{7C8382EE-425A-CE40-4219-662BEF12AA5B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4.788" v="58" actId="21"/>
          <ac:picMkLst>
            <pc:docMk/>
            <pc:sldMk cId="1598234582" sldId="272"/>
            <ac:picMk id="6" creationId="{B2106C73-CCB3-8CA3-84CE-8E5868A5869A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2.360" v="56" actId="22"/>
          <ac:picMkLst>
            <pc:docMk/>
            <pc:sldMk cId="1598234582" sldId="272"/>
            <ac:picMk id="17" creationId="{42752A01-5D3A-9552-5BE1-68E80646C03E}"/>
          </ac:picMkLst>
        </pc:picChg>
        <pc:picChg chg="add mod ord">
          <ac:chgData name="Francisco Valentin Ramirez Cuevas" userId="e79bf063-6348-4b44-8f45-581164b14c81" providerId="ADAL" clId="{15FC233E-EFF0-47DF-AF7A-53242A4A1FE3}" dt="2022-09-02T04:23:29.938" v="74" actId="167"/>
          <ac:picMkLst>
            <pc:docMk/>
            <pc:sldMk cId="1598234582" sldId="272"/>
            <ac:picMk id="19" creationId="{A22448F2-07AB-7430-8501-C566BD61C528}"/>
          </ac:picMkLst>
        </pc:picChg>
        <pc:picChg chg="del">
          <ac:chgData name="Francisco Valentin Ramirez Cuevas" userId="e79bf063-6348-4b44-8f45-581164b14c81" providerId="ADAL" clId="{15FC233E-EFF0-47DF-AF7A-53242A4A1FE3}" dt="2022-09-02T04:20:38.721" v="6" actId="478"/>
          <ac:picMkLst>
            <pc:docMk/>
            <pc:sldMk cId="1598234582" sldId="272"/>
            <ac:picMk id="34" creationId="{E85F6628-DA4B-E0FA-0B37-31BE51DD48B7}"/>
          </ac:picMkLst>
        </pc:picChg>
      </pc:sldChg>
    </pc:docChg>
  </pc:docChgLst>
  <pc:docChgLst>
    <pc:chgData name="Francisco Valentin Ramirez Cuevas" userId="e79bf063-6348-4b44-8f45-581164b14c81" providerId="ADAL" clId="{C1042F29-CC7F-4C81-9EF2-722097B8FCCA}"/>
    <pc:docChg chg="undo redo custSel addSld delSld modSld sldOrd">
      <pc:chgData name="Francisco Valentin Ramirez Cuevas" userId="e79bf063-6348-4b44-8f45-581164b14c81" providerId="ADAL" clId="{C1042F29-CC7F-4C81-9EF2-722097B8FCCA}" dt="2022-09-22T03:23:35.865" v="1509"/>
      <pc:docMkLst>
        <pc:docMk/>
      </pc:docMkLst>
      <pc:sldChg chg="addSp delSp modSp add mod ord">
        <pc:chgData name="Francisco Valentin Ramirez Cuevas" userId="e79bf063-6348-4b44-8f45-581164b14c81" providerId="ADAL" clId="{C1042F29-CC7F-4C81-9EF2-722097B8FCCA}" dt="2022-09-21T15:14:33.202" v="690" actId="692"/>
        <pc:sldMkLst>
          <pc:docMk/>
          <pc:sldMk cId="3707321105" sldId="276"/>
        </pc:sldMkLst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7" creationId="{20F66C05-96A7-21F8-BDA4-12D266C4F018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8" creationId="{77C1CB30-97FF-1836-E146-20E27D617CC6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9" creationId="{7D0119B2-DCA6-0241-8329-91B678B05064}"/>
          </ac:spMkLst>
        </pc:spChg>
        <pc:spChg chg="add mod ord">
          <ac:chgData name="Francisco Valentin Ramirez Cuevas" userId="e79bf063-6348-4b44-8f45-581164b14c81" providerId="ADAL" clId="{C1042F29-CC7F-4C81-9EF2-722097B8FCCA}" dt="2022-09-21T15:13:23.984" v="683" actId="692"/>
          <ac:spMkLst>
            <pc:docMk/>
            <pc:sldMk cId="3707321105" sldId="276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4:35:10.057" v="69" actId="478"/>
          <ac:spMkLst>
            <pc:docMk/>
            <pc:sldMk cId="3707321105" sldId="276"/>
            <ac:spMk id="30" creationId="{AE3426A3-DD71-307E-4092-578F237445C8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1" creationId="{BD16006D-D3CD-61E4-6B22-B3A689D3BC62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2" creationId="{5114D6E7-345E-652B-6A71-DF8DCAA8ED7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3" creationId="{0A737FA4-DD06-9458-3C44-8F8714630CBE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4" creationId="{B72B5152-EE35-DABD-DC16-CBBFE80373F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5" creationId="{34FA204D-C7EE-909E-EDDE-2DD06C4245A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6" creationId="{8CB4667E-B14A-7EB0-BF04-2CDA5D5B1F69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7" creationId="{EF9AC017-D2D9-CF99-419D-AA5354F17AB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8" creationId="{D7F76C83-5B00-B7A7-A334-6915A8640B61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39" creationId="{1CEDB45D-97E3-F486-2275-B20F437F0F3C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0" creationId="{9B0678A4-A4D2-BA07-6A05-72D0A15CC8E9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1" creationId="{7F5E8976-38A1-8FED-E751-2AC713804045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2" creationId="{FB00E3CE-D9DB-7101-B9D4-0CBE3EAA5D52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3" creationId="{7B9021CA-0E15-7F0A-4630-62E470473000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7" creationId="{E5CA6742-F3BE-245E-6211-325CA7D85AC6}"/>
          </ac:spMkLst>
        </pc:spChg>
        <pc:spChg chg="add del mod">
          <ac:chgData name="Francisco Valentin Ramirez Cuevas" userId="e79bf063-6348-4b44-8f45-581164b14c81" providerId="ADAL" clId="{C1042F29-CC7F-4C81-9EF2-722097B8FCCA}" dt="2022-09-21T14:45:36.305" v="225"/>
          <ac:spMkLst>
            <pc:docMk/>
            <pc:sldMk cId="3707321105" sldId="276"/>
            <ac:spMk id="58" creationId="{1DBE4149-B269-C7BD-8F8F-CDCF1101BCBE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9" creationId="{DCD7F251-1F6B-C4D5-0475-B8EFE2D91C5A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0" creationId="{4B1010D6-2847-7CE3-91EE-80EF74EBDEA6}"/>
          </ac:spMkLst>
        </pc:spChg>
        <pc:spChg chg="add mod">
          <ac:chgData name="Francisco Valentin Ramirez Cuevas" userId="e79bf063-6348-4b44-8f45-581164b14c81" providerId="ADAL" clId="{C1042F29-CC7F-4C81-9EF2-722097B8FCCA}" dt="2022-09-21T14:48:18.425" v="263" actId="403"/>
          <ac:spMkLst>
            <pc:docMk/>
            <pc:sldMk cId="3707321105" sldId="276"/>
            <ac:spMk id="61" creationId="{F5E8366E-3AD2-7DEF-E920-3B22B2A6506A}"/>
          </ac:spMkLst>
        </pc:spChg>
        <pc:spChg chg="add del mod">
          <ac:chgData name="Francisco Valentin Ramirez Cuevas" userId="e79bf063-6348-4b44-8f45-581164b14c81" providerId="ADAL" clId="{C1042F29-CC7F-4C81-9EF2-722097B8FCCA}" dt="2022-09-21T14:48:02.707" v="260" actId="478"/>
          <ac:spMkLst>
            <pc:docMk/>
            <pc:sldMk cId="3707321105" sldId="276"/>
            <ac:spMk id="62" creationId="{E12BEE76-1EF7-9C51-84A6-43A9D93C0BA4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4:40:52.217" v="141" actId="165"/>
          <ac:grpSpMkLst>
            <pc:docMk/>
            <pc:sldMk cId="3707321105" sldId="276"/>
            <ac:grpSpMk id="44" creationId="{BD21FD65-F693-0B91-564A-EE88F5582AAB}"/>
          </ac:grpSpMkLst>
        </pc:grpChg>
        <pc:picChg chg="add del">
          <ac:chgData name="Francisco Valentin Ramirez Cuevas" userId="e79bf063-6348-4b44-8f45-581164b14c81" providerId="ADAL" clId="{C1042F29-CC7F-4C81-9EF2-722097B8FCCA}" dt="2022-09-21T14:31:02.474" v="3" actId="22"/>
          <ac:picMkLst>
            <pc:docMk/>
            <pc:sldMk cId="3707321105" sldId="276"/>
            <ac:picMk id="11" creationId="{6F4D72C8-3C90-5971-AD55-A87C2EBE56E8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31:47.823" v="17" actId="21"/>
          <ac:picMkLst>
            <pc:docMk/>
            <pc:sldMk cId="3707321105" sldId="276"/>
            <ac:picMk id="13" creationId="{2CA08D53-45DD-BF18-57C5-56E08607E57D}"/>
          </ac:picMkLst>
        </pc:picChg>
        <pc:picChg chg="add del mod ord">
          <ac:chgData name="Francisco Valentin Ramirez Cuevas" userId="e79bf063-6348-4b44-8f45-581164b14c81" providerId="ADAL" clId="{C1042F29-CC7F-4C81-9EF2-722097B8FCCA}" dt="2022-09-21T14:33:50.363" v="48" actId="478"/>
          <ac:picMkLst>
            <pc:docMk/>
            <pc:sldMk cId="3707321105" sldId="276"/>
            <ac:picMk id="23" creationId="{B99CBAA8-D057-2003-2D8D-D85151C12945}"/>
          </ac:picMkLst>
        </pc:pic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2" creationId="{C1A30906-7FD0-6F3E-F4CB-83C0A1595921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4" creationId="{66943D97-F380-E484-C45E-A7739BD1B06B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5" creationId="{83ADA7B8-1619-4D57-070E-61D434C48134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6" creationId="{79E3FD33-1C4B-DFC6-C1FE-DE0BC821008F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10" creationId="{9DC7F07C-8210-B9C1-5BE7-9251A8D65146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15" creationId="{D75E6C2B-C454-C13F-42D2-E5EA2FA30D4A}"/>
          </ac:cxnSpMkLst>
        </pc:cxnChg>
        <pc:cxnChg chg="add mod">
          <ac:chgData name="Francisco Valentin Ramirez Cuevas" userId="e79bf063-6348-4b44-8f45-581164b14c81" providerId="ADAL" clId="{C1042F29-CC7F-4C81-9EF2-722097B8FCCA}" dt="2022-09-21T14:45:12.543" v="212" actId="14100"/>
          <ac:cxnSpMkLst>
            <pc:docMk/>
            <pc:sldMk cId="3707321105" sldId="276"/>
            <ac:cxnSpMk id="18" creationId="{556BCE54-ADCE-258C-2FE5-8CEDB87C197F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25" creationId="{8A6691A5-EE59-8D4C-5564-C36C93DF0146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33:28.135" v="41" actId="478"/>
          <ac:cxnSpMkLst>
            <pc:docMk/>
            <pc:sldMk cId="3707321105" sldId="276"/>
            <ac:cxnSpMk id="27" creationId="{F6DE79FA-FF1A-D713-3BD7-92D251B9976C}"/>
          </ac:cxnSpMkLst>
        </pc:cxnChg>
        <pc:cxnChg chg="add mod">
          <ac:chgData name="Francisco Valentin Ramirez Cuevas" userId="e79bf063-6348-4b44-8f45-581164b14c81" providerId="ADAL" clId="{C1042F29-CC7F-4C81-9EF2-722097B8FCCA}" dt="2022-09-21T14:43:53.182" v="183" actId="1038"/>
          <ac:cxnSpMkLst>
            <pc:docMk/>
            <pc:sldMk cId="3707321105" sldId="276"/>
            <ac:cxnSpMk id="28" creationId="{F223D0F0-C1AE-3DD1-80F3-FBE05785F0D1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5" creationId="{C1CE0451-9564-6614-991B-0D5F59F851A7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8" creationId="{87DBE80D-445C-C6D7-01EC-6E9DD0B7EB17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44:39.216" v="193" actId="478"/>
          <ac:cxnSpMkLst>
            <pc:docMk/>
            <pc:sldMk cId="3707321105" sldId="276"/>
            <ac:cxnSpMk id="51" creationId="{7C7B0A1F-B02C-97E2-F1DA-ADFA4E88FE9B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53" creationId="{67A48E4C-C0DA-3D79-F7BB-998BA4C552B5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21.798" v="688" actId="692"/>
          <ac:cxnSpMkLst>
            <pc:docMk/>
            <pc:sldMk cId="3707321105" sldId="276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3:23:35.865" v="1509"/>
        <pc:sldMkLst>
          <pc:docMk/>
          <pc:sldMk cId="289975110" sldId="277"/>
        </pc:sldMkLst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24" creationId="{6ACC007E-AC69-BE6B-6C00-05D0FFB5302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7" creationId="{AE08C5FC-BEA2-8131-8F01-09F784FB98C7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9" creationId="{08BAAFA5-F6A8-1578-590A-C1D85AAF73F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0" creationId="{DC565BB1-1196-6B37-8D80-89424C670143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1" creationId="{BD16006D-D3CD-61E4-6B22-B3A689D3BC62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8" creationId="{D7F76C83-5B00-B7A7-A334-6915A8640B6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9" creationId="{9398CAB4-6539-0A2E-3C7B-7BDA4C619BBD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0" creationId="{8A6F4967-A0C3-0B1F-5BA8-B57CA82FB35F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1" creationId="{C56CE224-6E45-0373-467C-AF4106B961A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2" creationId="{FE4E821C-579B-552D-ECB8-50EAFF21DF88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3" creationId="{24331EC5-08EB-584D-5F6B-BB33F7B25116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4" creationId="{411E7ED5-40AC-0B93-5E97-2AFCD6EDB88F}"/>
          </ac:spMkLst>
        </pc:spChg>
        <pc:spChg chg="add del mod">
          <ac:chgData name="Francisco Valentin Ramirez Cuevas" userId="e79bf063-6348-4b44-8f45-581164b14c81" providerId="ADAL" clId="{C1042F29-CC7F-4C81-9EF2-722097B8FCCA}" dt="2022-09-21T15:04:59.792" v="565"/>
          <ac:spMkLst>
            <pc:docMk/>
            <pc:sldMk cId="289975110" sldId="277"/>
            <ac:spMk id="46" creationId="{3746C375-7461-A64E-8527-690724BE329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7" creationId="{0625B47E-5E4F-B960-A8A9-D65333A3863E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9" creationId="{A00AE0A2-3C17-6ED5-83A7-D2D6D7761063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50" creationId="{F1E8D63C-395F-9EE9-1CAB-BBBD5156E86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07:14.212" v="665" actId="165"/>
          <ac:grpSpMkLst>
            <pc:docMk/>
            <pc:sldMk cId="289975110" sldId="277"/>
            <ac:grpSpMk id="26" creationId="{992A196B-6E3D-9631-68FA-D521FA775FA7}"/>
          </ac:grpSpMkLst>
        </pc:grpChg>
        <pc:picChg chg="add del">
          <ac:chgData name="Francisco Valentin Ramirez Cuevas" userId="e79bf063-6348-4b44-8f45-581164b14c81" providerId="ADAL" clId="{C1042F29-CC7F-4C81-9EF2-722097B8FCCA}" dt="2022-09-21T14:55:24.416" v="287" actId="21"/>
          <ac:picMkLst>
            <pc:docMk/>
            <pc:sldMk cId="289975110" sldId="277"/>
            <ac:picMk id="3" creationId="{0E0A1EDA-3BE6-1DE8-692A-4A446AE46247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10.441" v="300" actId="478"/>
          <ac:picMkLst>
            <pc:docMk/>
            <pc:sldMk cId="289975110" sldId="277"/>
            <ac:picMk id="4" creationId="{FC913EB5-3132-FE75-33FA-393F991A992F}"/>
          </ac:picMkLst>
        </pc:picChg>
        <pc:picChg chg="add del">
          <ac:chgData name="Francisco Valentin Ramirez Cuevas" userId="e79bf063-6348-4b44-8f45-581164b14c81" providerId="ADAL" clId="{C1042F29-CC7F-4C81-9EF2-722097B8FCCA}" dt="2022-09-21T14:55:47.213" v="292" actId="21"/>
          <ac:picMkLst>
            <pc:docMk/>
            <pc:sldMk cId="289975110" sldId="277"/>
            <ac:picMk id="6" creationId="{FA38FFB3-6A57-0EE0-25A4-819A7C76BE1B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08.970" v="298" actId="478"/>
          <ac:picMkLst>
            <pc:docMk/>
            <pc:sldMk cId="289975110" sldId="277"/>
            <ac:picMk id="7" creationId="{C8B0F62A-B387-0DFD-0C30-871D1E7E1376}"/>
          </ac:picMkLst>
        </pc:picChg>
        <pc:picChg chg="add del">
          <ac:chgData name="Francisco Valentin Ramirez Cuevas" userId="e79bf063-6348-4b44-8f45-581164b14c81" providerId="ADAL" clId="{C1042F29-CC7F-4C81-9EF2-722097B8FCCA}" dt="2022-09-21T14:56:15.944" v="302" actId="21"/>
          <ac:picMkLst>
            <pc:docMk/>
            <pc:sldMk cId="289975110" sldId="277"/>
            <ac:picMk id="9" creationId="{0CB0D1F1-3165-35ED-DCA3-70FF68BFEA7C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40.088" v="311" actId="478"/>
          <ac:picMkLst>
            <pc:docMk/>
            <pc:sldMk cId="289975110" sldId="277"/>
            <ac:picMk id="10" creationId="{18F08614-5222-9DD2-DFEA-A78E34EFC02C}"/>
          </ac:picMkLst>
        </pc:picChg>
        <pc:picChg chg="add del">
          <ac:chgData name="Francisco Valentin Ramirez Cuevas" userId="e79bf063-6348-4b44-8f45-581164b14c81" providerId="ADAL" clId="{C1042F29-CC7F-4C81-9EF2-722097B8FCCA}" dt="2022-09-21T14:56:32.987" v="305" actId="21"/>
          <ac:picMkLst>
            <pc:docMk/>
            <pc:sldMk cId="289975110" sldId="277"/>
            <ac:picMk id="12" creationId="{ED70A17B-1E5A-B2C0-F900-F3227E1152D4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35.372" v="307"/>
          <ac:picMkLst>
            <pc:docMk/>
            <pc:sldMk cId="289975110" sldId="277"/>
            <ac:picMk id="13" creationId="{9057F1C5-6774-B072-3752-727898A2B0B6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7:30.907" v="327" actId="21"/>
          <ac:picMkLst>
            <pc:docMk/>
            <pc:sldMk cId="289975110" sldId="277"/>
            <ac:picMk id="14" creationId="{F19E0B0A-ED2F-741F-AEE8-F2F092860A65}"/>
          </ac:picMkLst>
        </pc:picChg>
        <pc:picChg chg="add del">
          <ac:chgData name="Francisco Valentin Ramirez Cuevas" userId="e79bf063-6348-4b44-8f45-581164b14c81" providerId="ADAL" clId="{C1042F29-CC7F-4C81-9EF2-722097B8FCCA}" dt="2022-09-21T14:56:53.185" v="313" actId="21"/>
          <ac:picMkLst>
            <pc:docMk/>
            <pc:sldMk cId="289975110" sldId="277"/>
            <ac:picMk id="17" creationId="{265DD9B5-DB6B-6EDF-2216-0388232DDC38}"/>
          </ac:picMkLst>
        </pc:picChg>
        <pc:picChg chg="add del mod or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19" creationId="{A3883CB3-BE1E-1477-2D3C-607C2795E671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0" creationId="{4FD7ED86-77E1-A261-A37D-CC7B2998F76C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1" creationId="{7170E8B3-BB27-12D2-83B7-A93C601088E1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2" creationId="{174706C5-51DA-9C03-C7C0-799BB571CC53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3" creationId="{E45AC77C-4787-172A-0A6D-C2F09B2789D7}"/>
          </ac:picMkLst>
        </pc:picChg>
        <pc:picChg chg="add del">
          <ac:chgData name="Francisco Valentin Ramirez Cuevas" userId="e79bf063-6348-4b44-8f45-581164b14c81" providerId="ADAL" clId="{C1042F29-CC7F-4C81-9EF2-722097B8FCCA}" dt="2022-09-21T15:11:14.059" v="672" actId="478"/>
          <ac:picMkLst>
            <pc:docMk/>
            <pc:sldMk cId="289975110" sldId="277"/>
            <ac:picMk id="52" creationId="{625895B9-49E8-7EE0-1543-EE3B29AEB21F}"/>
          </ac:picMkLst>
        </pc:picChg>
        <pc:picChg chg="add del">
          <ac:chgData name="Francisco Valentin Ramirez Cuevas" userId="e79bf063-6348-4b44-8f45-581164b14c81" providerId="ADAL" clId="{C1042F29-CC7F-4C81-9EF2-722097B8FCCA}" dt="2022-09-22T03:23:21.455" v="1505" actId="21"/>
          <ac:picMkLst>
            <pc:docMk/>
            <pc:sldMk cId="289975110" sldId="277"/>
            <ac:picMk id="55" creationId="{FF76208B-D911-5F99-67CC-D53FF9187FFF}"/>
          </ac:picMkLst>
        </pc:picChg>
        <pc:picChg chg="add mod">
          <ac:chgData name="Francisco Valentin Ramirez Cuevas" userId="e79bf063-6348-4b44-8f45-581164b14c81" providerId="ADAL" clId="{C1042F29-CC7F-4C81-9EF2-722097B8FCCA}" dt="2022-09-22T03:23:35.865" v="1509"/>
          <ac:picMkLst>
            <pc:docMk/>
            <pc:sldMk cId="289975110" sldId="277"/>
            <ac:picMk id="56" creationId="{E5967E8D-F662-5A1D-BBC6-D20D8C8A0EB0}"/>
          </ac:picMkLst>
        </pc:pic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5" creationId="{D75E6C2B-C454-C13F-42D2-E5EA2FA30D4A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5" creationId="{C1CE0451-9564-6614-991B-0D5F59F851A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15:54:28.202" v="1266" actId="692"/>
        <pc:sldMkLst>
          <pc:docMk/>
          <pc:sldMk cId="1754746467" sldId="279"/>
        </pc:sldMkLst>
        <pc:spChg chg="add del mod">
          <ac:chgData name="Francisco Valentin Ramirez Cuevas" userId="e79bf063-6348-4b44-8f45-581164b14c81" providerId="ADAL" clId="{C1042F29-CC7F-4C81-9EF2-722097B8FCCA}" dt="2022-09-21T15:15:16.066" v="696" actId="478"/>
          <ac:spMkLst>
            <pc:docMk/>
            <pc:sldMk cId="1754746467" sldId="279"/>
            <ac:spMk id="2" creationId="{59CE3B1E-24B8-21D3-1842-A452E56BDD4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6:51.639" v="777" actId="206"/>
          <ac:spMkLst>
            <pc:docMk/>
            <pc:sldMk cId="1754746467" sldId="279"/>
            <ac:spMk id="3" creationId="{7F7F5661-B094-2C35-0832-BF6432ABB7B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20.475" v="795" actId="206"/>
          <ac:spMkLst>
            <pc:docMk/>
            <pc:sldMk cId="1754746467" sldId="279"/>
            <ac:spMk id="4" creationId="{DBC81CED-5FE6-5D06-8EA5-F9317A7184D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7:52.640" v="791" actId="14100"/>
          <ac:spMkLst>
            <pc:docMk/>
            <pc:sldMk cId="1754746467" sldId="279"/>
            <ac:spMk id="5" creationId="{B04F7B7D-83F0-B64B-9AEC-652B77E5CD7F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10.591" v="794" actId="206"/>
          <ac:spMkLst>
            <pc:docMk/>
            <pc:sldMk cId="1754746467" sldId="279"/>
            <ac:spMk id="6" creationId="{3DF48355-18F6-D9D6-7AD4-EE142CDDA40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7" creationId="{45573BFA-4349-736E-B558-9CE4132087A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8" creationId="{0D0204F1-7F17-01F4-A40F-3673257C1653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9" creationId="{BE16EFF4-0E48-4394-96FE-1E6BAAF1815F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0" creationId="{D55B4B04-A7D6-B0D4-1974-58F48F32FD96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1" creationId="{2CB27448-041B-96F4-3340-33E5025CFFB8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2" creationId="{847B580D-12B5-E210-773D-D8F8E3BF8A04}"/>
          </ac:spMkLst>
        </pc:spChg>
        <pc:spChg chg="add del mod">
          <ac:chgData name="Francisco Valentin Ramirez Cuevas" userId="e79bf063-6348-4b44-8f45-581164b14c81" providerId="ADAL" clId="{C1042F29-CC7F-4C81-9EF2-722097B8FCCA}" dt="2022-09-21T15:17:21.140" v="753" actId="478"/>
          <ac:spMkLst>
            <pc:docMk/>
            <pc:sldMk cId="1754746467" sldId="279"/>
            <ac:spMk id="14" creationId="{B46EE8E0-F4DC-23F5-0C12-D854F74DE5F0}"/>
          </ac:spMkLst>
        </pc:spChg>
        <pc:spChg chg="add del">
          <ac:chgData name="Francisco Valentin Ramirez Cuevas" userId="e79bf063-6348-4b44-8f45-581164b14c81" providerId="ADAL" clId="{C1042F29-CC7F-4C81-9EF2-722097B8FCCA}" dt="2022-09-21T15:28:26.876" v="798" actId="478"/>
          <ac:spMkLst>
            <pc:docMk/>
            <pc:sldMk cId="1754746467" sldId="279"/>
            <ac:spMk id="16" creationId="{BDF57AD4-9F05-8CD3-1AC6-A5D7E5C061B4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6.172" v="797" actId="478"/>
          <ac:spMkLst>
            <pc:docMk/>
            <pc:sldMk cId="1754746467" sldId="279"/>
            <ac:spMk id="17" creationId="{F2F244DB-A053-BB0A-3873-BF9D5F0C1341}"/>
          </ac:spMkLst>
        </pc:spChg>
        <pc:spChg chg="add del">
          <ac:chgData name="Francisco Valentin Ramirez Cuevas" userId="e79bf063-6348-4b44-8f45-581164b14c81" providerId="ADAL" clId="{C1042F29-CC7F-4C81-9EF2-722097B8FCCA}" dt="2022-09-21T15:18:59.205" v="759" actId="478"/>
          <ac:spMkLst>
            <pc:docMk/>
            <pc:sldMk cId="1754746467" sldId="279"/>
            <ac:spMk id="19" creationId="{0395BE70-0108-DE56-C410-0CF049709982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5.486" v="796" actId="478"/>
          <ac:spMkLst>
            <pc:docMk/>
            <pc:sldMk cId="1754746467" sldId="279"/>
            <ac:spMk id="20" creationId="{60E1CC62-6B00-9650-0B58-1BA9C3CA187E}"/>
          </ac:spMkLst>
        </pc:spChg>
        <pc:spChg chg="mod ord">
          <ac:chgData name="Francisco Valentin Ramirez Cuevas" userId="e79bf063-6348-4b44-8f45-581164b14c81" providerId="ADAL" clId="{C1042F29-CC7F-4C81-9EF2-722097B8FCCA}" dt="2022-09-21T15:54:28.202" v="1266" actId="692"/>
          <ac:spMkLst>
            <pc:docMk/>
            <pc:sldMk cId="1754746467" sldId="279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5:16:00.006" v="720" actId="478"/>
          <ac:spMkLst>
            <pc:docMk/>
            <pc:sldMk cId="1754746467" sldId="279"/>
            <ac:spMk id="31" creationId="{BD16006D-D3CD-61E4-6B22-B3A689D3BC62}"/>
          </ac:spMkLst>
        </pc:spChg>
        <pc:spChg chg="add del">
          <ac:chgData name="Francisco Valentin Ramirez Cuevas" userId="e79bf063-6348-4b44-8f45-581164b14c81" providerId="ADAL" clId="{C1042F29-CC7F-4C81-9EF2-722097B8FCCA}" dt="2022-09-21T15:15:58.739" v="719" actId="478"/>
          <ac:spMkLst>
            <pc:docMk/>
            <pc:sldMk cId="1754746467" sldId="279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5:15:52.435" v="712" actId="478"/>
          <ac:spMkLst>
            <pc:docMk/>
            <pc:sldMk cId="1754746467" sldId="279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5:15:51.882" v="711" actId="478"/>
          <ac:spMkLst>
            <pc:docMk/>
            <pc:sldMk cId="1754746467" sldId="279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5:15:51.192" v="710" actId="478"/>
          <ac:spMkLst>
            <pc:docMk/>
            <pc:sldMk cId="1754746467" sldId="279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5:15:50.613" v="709" actId="478"/>
          <ac:spMkLst>
            <pc:docMk/>
            <pc:sldMk cId="1754746467" sldId="279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5:15:50.208" v="708" actId="478"/>
          <ac:spMkLst>
            <pc:docMk/>
            <pc:sldMk cId="1754746467" sldId="279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5:15:49.261" v="707" actId="478"/>
          <ac:spMkLst>
            <pc:docMk/>
            <pc:sldMk cId="1754746467" sldId="279"/>
            <ac:spMk id="38" creationId="{D7F76C83-5B00-B7A7-A334-6915A8640B61}"/>
          </ac:spMkLst>
        </pc:spChg>
        <pc:spChg chg="add mod">
          <ac:chgData name="Francisco Valentin Ramirez Cuevas" userId="e79bf063-6348-4b44-8f45-581164b14c81" providerId="ADAL" clId="{C1042F29-CC7F-4C81-9EF2-722097B8FCCA}" dt="2022-09-21T15:53:39.206" v="1257"/>
          <ac:spMkLst>
            <pc:docMk/>
            <pc:sldMk cId="1754746467" sldId="279"/>
            <ac:spMk id="50" creationId="{F678CB01-A9D8-D62A-032A-7C1D340271C7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9" creationId="{DCD7F251-1F6B-C4D5-0475-B8EFE2D91C5A}"/>
          </ac:spMkLst>
        </pc:spChg>
        <pc:spChg chg="del mod">
          <ac:chgData name="Francisco Valentin Ramirez Cuevas" userId="e79bf063-6348-4b44-8f45-581164b14c81" providerId="ADAL" clId="{C1042F29-CC7F-4C81-9EF2-722097B8FCCA}" dt="2022-09-21T15:53:38.985" v="1256" actId="478"/>
          <ac:spMkLst>
            <pc:docMk/>
            <pc:sldMk cId="1754746467" sldId="279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5:29:08.203" v="901" actId="1076"/>
          <ac:spMkLst>
            <pc:docMk/>
            <pc:sldMk cId="1754746467" sldId="279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16:46.789" v="747" actId="165"/>
          <ac:grpSpMkLst>
            <pc:docMk/>
            <pc:sldMk cId="1754746467" sldId="279"/>
            <ac:grpSpMk id="13" creationId="{ADDF0349-4045-F61B-7FF8-B57A6C90A9E8}"/>
          </ac:grpSpMkLst>
        </pc:grp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2" creationId="{4072DAE3-092E-BD4A-2439-890DBBFD0FEF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7" creationId="{731784F3-8079-2CC2-AE5D-75758306F4F8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54.313" v="1247" actId="478"/>
          <ac:cxnSpMkLst>
            <pc:docMk/>
            <pc:sldMk cId="1754746467" sldId="279"/>
            <ac:cxnSpMk id="45" creationId="{C1CE0451-9564-6614-991B-0D5F59F851A7}"/>
          </ac:cxnSpMkLst>
        </pc:cxnChg>
        <pc:cxnChg chg="mod">
          <ac:chgData name="Francisco Valentin Ramirez Cuevas" userId="e79bf063-6348-4b44-8f45-581164b14c81" providerId="ADAL" clId="{C1042F29-CC7F-4C81-9EF2-722097B8FCCA}" dt="2022-09-21T15:28:42.573" v="847" actId="1037"/>
          <ac:cxnSpMkLst>
            <pc:docMk/>
            <pc:sldMk cId="1754746467" sldId="279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5:53:56.174" v="1260" actId="14100"/>
          <ac:cxnSpMkLst>
            <pc:docMk/>
            <pc:sldMk cId="1754746467" sldId="279"/>
            <ac:cxnSpMk id="51" creationId="{13C8CB8D-8162-F8EE-2677-476140F028FF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28:46.407" v="874" actId="1038"/>
          <ac:cxnSpMkLst>
            <pc:docMk/>
            <pc:sldMk cId="1754746467" sldId="279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5:29:01.177" v="900" actId="14100"/>
          <ac:cxnSpMkLst>
            <pc:docMk/>
            <pc:sldMk cId="1754746467" sldId="279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22:21:53.367" v="1362" actId="478"/>
        <pc:sldMkLst>
          <pc:docMk/>
          <pc:sldMk cId="975956655" sldId="280"/>
        </pc:sldMkLst>
        <pc:spChg chg="add del mod ord">
          <ac:chgData name="Francisco Valentin Ramirez Cuevas" userId="e79bf063-6348-4b44-8f45-581164b14c81" providerId="ADAL" clId="{C1042F29-CC7F-4C81-9EF2-722097B8FCCA}" dt="2022-09-21T15:48:28.610" v="1180" actId="167"/>
          <ac:spMkLst>
            <pc:docMk/>
            <pc:sldMk cId="975956655" sldId="280"/>
            <ac:spMk id="3" creationId="{7F7F5661-B094-2C35-0832-BF6432ABB7BD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2.832" v="1021" actId="478"/>
          <ac:spMkLst>
            <pc:docMk/>
            <pc:sldMk cId="975956655" sldId="280"/>
            <ac:spMk id="4" creationId="{DBC81CED-5FE6-5D06-8EA5-F9317A7184D0}"/>
          </ac:spMkLst>
        </pc:spChg>
        <pc:spChg chg="add del mod ord">
          <ac:chgData name="Francisco Valentin Ramirez Cuevas" userId="e79bf063-6348-4b44-8f45-581164b14c81" providerId="ADAL" clId="{C1042F29-CC7F-4C81-9EF2-722097B8FCCA}" dt="2022-09-21T15:45:56.986" v="1128" actId="167"/>
          <ac:spMkLst>
            <pc:docMk/>
            <pc:sldMk cId="975956655" sldId="280"/>
            <ac:spMk id="5" creationId="{B04F7B7D-83F0-B64B-9AEC-652B77E5CD7F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4.051" v="1022" actId="478"/>
          <ac:spMkLst>
            <pc:docMk/>
            <pc:sldMk cId="975956655" sldId="280"/>
            <ac:spMk id="6" creationId="{3DF48355-18F6-D9D6-7AD4-EE142CDDA40C}"/>
          </ac:spMkLst>
        </pc:spChg>
        <pc:spChg chg="add del">
          <ac:chgData name="Francisco Valentin Ramirez Cuevas" userId="e79bf063-6348-4b44-8f45-581164b14c81" providerId="ADAL" clId="{C1042F29-CC7F-4C81-9EF2-722097B8FCCA}" dt="2022-09-21T15:34:18.958" v="948" actId="478"/>
          <ac:spMkLst>
            <pc:docMk/>
            <pc:sldMk cId="975956655" sldId="280"/>
            <ac:spMk id="8" creationId="{498F2EBB-D4E7-88CC-32ED-CA6B9769687A}"/>
          </ac:spMkLst>
        </pc:spChg>
        <pc:spChg chg="add mod">
          <ac:chgData name="Francisco Valentin Ramirez Cuevas" userId="e79bf063-6348-4b44-8f45-581164b14c81" providerId="ADAL" clId="{C1042F29-CC7F-4C81-9EF2-722097B8FCCA}" dt="2022-09-21T15:53:26.683" v="1255" actId="692"/>
          <ac:spMkLst>
            <pc:docMk/>
            <pc:sldMk cId="975956655" sldId="280"/>
            <ac:spMk id="9" creationId="{35DD9FD3-5BC1-DBE6-40B4-7368596716B5}"/>
          </ac:spMkLst>
        </pc:spChg>
        <pc:spChg chg="add del mod">
          <ac:chgData name="Francisco Valentin Ramirez Cuevas" userId="e79bf063-6348-4b44-8f45-581164b14c81" providerId="ADAL" clId="{C1042F29-CC7F-4C81-9EF2-722097B8FCCA}" dt="2022-09-21T15:35:19.021" v="957" actId="478"/>
          <ac:spMkLst>
            <pc:docMk/>
            <pc:sldMk cId="975956655" sldId="280"/>
            <ac:spMk id="10" creationId="{120B3E1B-54CF-1244-7820-649FAD0E59D8}"/>
          </ac:spMkLst>
        </pc:spChg>
        <pc:spChg chg="add del mod">
          <ac:chgData name="Francisco Valentin Ramirez Cuevas" userId="e79bf063-6348-4b44-8f45-581164b14c81" providerId="ADAL" clId="{C1042F29-CC7F-4C81-9EF2-722097B8FCCA}" dt="2022-09-21T15:39:13.168" v="993" actId="478"/>
          <ac:spMkLst>
            <pc:docMk/>
            <pc:sldMk cId="975956655" sldId="280"/>
            <ac:spMk id="11" creationId="{11CDD062-3D11-6A63-5F9A-D4C5442368D6}"/>
          </ac:spMkLst>
        </pc:spChg>
        <pc:spChg chg="add del mod">
          <ac:chgData name="Francisco Valentin Ramirez Cuevas" userId="e79bf063-6348-4b44-8f45-581164b14c81" providerId="ADAL" clId="{C1042F29-CC7F-4C81-9EF2-722097B8FCCA}" dt="2022-09-21T15:37:35.621" v="992" actId="478"/>
          <ac:spMkLst>
            <pc:docMk/>
            <pc:sldMk cId="975956655" sldId="280"/>
            <ac:spMk id="12" creationId="{8BA898B7-5FED-B3B1-9BD6-CB19B7B30A80}"/>
          </ac:spMkLst>
        </pc:spChg>
        <pc:spChg chg="add mod">
          <ac:chgData name="Francisco Valentin Ramirez Cuevas" userId="e79bf063-6348-4b44-8f45-581164b14c81" providerId="ADAL" clId="{C1042F29-CC7F-4C81-9EF2-722097B8FCCA}" dt="2022-09-21T16:04:34.666" v="1349" actId="206"/>
          <ac:spMkLst>
            <pc:docMk/>
            <pc:sldMk cId="975956655" sldId="280"/>
            <ac:spMk id="13" creationId="{924B37E4-C236-B331-60D4-0FA26BA41A14}"/>
          </ac:spMkLst>
        </pc:spChg>
        <pc:spChg chg="add del mod">
          <ac:chgData name="Francisco Valentin Ramirez Cuevas" userId="e79bf063-6348-4b44-8f45-581164b14c81" providerId="ADAL" clId="{C1042F29-CC7F-4C81-9EF2-722097B8FCCA}" dt="2022-09-21T15:49:17.474" v="1187" actId="478"/>
          <ac:spMkLst>
            <pc:docMk/>
            <pc:sldMk cId="975956655" sldId="280"/>
            <ac:spMk id="14" creationId="{C624D4DD-03D5-E276-2BE9-93A66E796B7A}"/>
          </ac:spMkLst>
        </pc:spChg>
        <pc:spChg chg="add mod">
          <ac:chgData name="Francisco Valentin Ramirez Cuevas" userId="e79bf063-6348-4b44-8f45-581164b14c81" providerId="ADAL" clId="{C1042F29-CC7F-4C81-9EF2-722097B8FCCA}" dt="2022-09-21T15:50:07.086" v="1203" actId="1076"/>
          <ac:spMkLst>
            <pc:docMk/>
            <pc:sldMk cId="975956655" sldId="280"/>
            <ac:spMk id="19" creationId="{3D4365B9-E3F4-2ECE-58A7-D38A5D52505C}"/>
          </ac:spMkLst>
        </pc:spChg>
        <pc:spChg chg="mod">
          <ac:chgData name="Francisco Valentin Ramirez Cuevas" userId="e79bf063-6348-4b44-8f45-581164b14c81" providerId="ADAL" clId="{C1042F29-CC7F-4C81-9EF2-722097B8FCCA}" dt="2022-09-21T15:54:20.565" v="1264" actId="692"/>
          <ac:spMkLst>
            <pc:docMk/>
            <pc:sldMk cId="975956655" sldId="280"/>
            <ac:spMk id="24" creationId="{6ACC007E-AC69-BE6B-6C00-05D0FFB53021}"/>
          </ac:spMkLst>
        </pc:spChg>
        <pc:spChg chg="add mod">
          <ac:chgData name="Francisco Valentin Ramirez Cuevas" userId="e79bf063-6348-4b44-8f45-581164b14c81" providerId="ADAL" clId="{C1042F29-CC7F-4C81-9EF2-722097B8FCCA}" dt="2022-09-21T15:50:22.250" v="1209" actId="20577"/>
          <ac:spMkLst>
            <pc:docMk/>
            <pc:sldMk cId="975956655" sldId="280"/>
            <ac:spMk id="29" creationId="{A32E8880-E5C5-6A2E-FF1E-247CB7C14554}"/>
          </ac:spMkLst>
        </pc:spChg>
        <pc:spChg chg="add mod">
          <ac:chgData name="Francisco Valentin Ramirez Cuevas" userId="e79bf063-6348-4b44-8f45-581164b14c81" providerId="ADAL" clId="{C1042F29-CC7F-4C81-9EF2-722097B8FCCA}" dt="2022-09-21T15:50:33.638" v="1213" actId="1076"/>
          <ac:spMkLst>
            <pc:docMk/>
            <pc:sldMk cId="975956655" sldId="280"/>
            <ac:spMk id="30" creationId="{4FA88645-C419-50F1-EACD-B21B2A80AE33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4.502" v="1272" actId="478"/>
          <ac:spMkLst>
            <pc:docMk/>
            <pc:sldMk cId="975956655" sldId="280"/>
            <ac:spMk id="32" creationId="{7231A4BA-651E-4FD5-7A42-8E37AB453C55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5.861" v="1273" actId="478"/>
          <ac:spMkLst>
            <pc:docMk/>
            <pc:sldMk cId="975956655" sldId="280"/>
            <ac:spMk id="33" creationId="{5C6135E8-0442-E20F-8A21-DDDC9094D1D0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7.166" v="1274" actId="478"/>
          <ac:spMkLst>
            <pc:docMk/>
            <pc:sldMk cId="975956655" sldId="280"/>
            <ac:spMk id="34" creationId="{C14B0FE0-AF0E-B6E8-7A79-78D9A5E07CA8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8.318" v="1275" actId="478"/>
          <ac:spMkLst>
            <pc:docMk/>
            <pc:sldMk cId="975956655" sldId="280"/>
            <ac:spMk id="35" creationId="{6D32EDF5-C1F7-E6A8-DC3E-8203B0A44EF6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9.277" v="1276" actId="478"/>
          <ac:spMkLst>
            <pc:docMk/>
            <pc:sldMk cId="975956655" sldId="280"/>
            <ac:spMk id="36" creationId="{8737601A-84CD-BF5D-AAAA-A5A2807D3C88}"/>
          </ac:spMkLst>
        </pc:spChg>
        <pc:spChg chg="mod">
          <ac:chgData name="Francisco Valentin Ramirez Cuevas" userId="e79bf063-6348-4b44-8f45-581164b14c81" providerId="ADAL" clId="{C1042F29-CC7F-4C81-9EF2-722097B8FCCA}" dt="2022-09-21T15:49:06.350" v="1182" actId="20577"/>
          <ac:spMkLst>
            <pc:docMk/>
            <pc:sldMk cId="975956655" sldId="280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50:13.738" v="1204" actId="1076"/>
          <ac:spMkLst>
            <pc:docMk/>
            <pc:sldMk cId="975956655" sldId="280"/>
            <ac:spMk id="59" creationId="{DCD7F251-1F6B-C4D5-0475-B8EFE2D91C5A}"/>
          </ac:spMkLst>
        </pc:spChg>
        <pc:spChg chg="mod">
          <ac:chgData name="Francisco Valentin Ramirez Cuevas" userId="e79bf063-6348-4b44-8f45-581164b14c81" providerId="ADAL" clId="{C1042F29-CC7F-4C81-9EF2-722097B8FCCA}" dt="2022-09-21T15:52:50.212" v="1246" actId="1076"/>
          <ac:spMkLst>
            <pc:docMk/>
            <pc:sldMk cId="975956655" sldId="280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6:05:25.268" v="1359" actId="20577"/>
          <ac:spMkLst>
            <pc:docMk/>
            <pc:sldMk cId="975956655" sldId="280"/>
            <ac:spMk id="67" creationId="{C15CB042-C53A-EF8C-D825-DF761C42D36F}"/>
          </ac:spMkLst>
        </pc:spChg>
        <pc:picChg chg="add del">
          <ac:chgData name="Francisco Valentin Ramirez Cuevas" userId="e79bf063-6348-4b44-8f45-581164b14c81" providerId="ADAL" clId="{C1042F29-CC7F-4C81-9EF2-722097B8FCCA}" dt="2022-09-21T22:21:53.367" v="1362" actId="478"/>
          <ac:picMkLst>
            <pc:docMk/>
            <pc:sldMk cId="975956655" sldId="280"/>
            <ac:picMk id="63" creationId="{A0F4D90D-7845-BD73-5B01-DE531348924D}"/>
          </ac:picMkLst>
        </pc:picChg>
        <pc:cxnChg chg="add del mod">
          <ac:chgData name="Francisco Valentin Ramirez Cuevas" userId="e79bf063-6348-4b44-8f45-581164b14c81" providerId="ADAL" clId="{C1042F29-CC7F-4C81-9EF2-722097B8FCCA}" dt="2022-09-21T15:33:54.955" v="946" actId="478"/>
          <ac:cxnSpMkLst>
            <pc:docMk/>
            <pc:sldMk cId="975956655" sldId="280"/>
            <ac:cxnSpMk id="7" creationId="{3C286088-0662-3CDA-45FD-0FCF7EABE0DD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49:30.261" v="1192" actId="478"/>
          <ac:cxnSpMkLst>
            <pc:docMk/>
            <pc:sldMk cId="975956655" sldId="280"/>
            <ac:cxnSpMk id="16" creationId="{075A42FE-5A40-37CA-7E0D-FBD54DEC4A30}"/>
          </ac:cxnSpMkLst>
        </pc:cxnChg>
        <pc:cxnChg chg="add mod">
          <ac:chgData name="Francisco Valentin Ramirez Cuevas" userId="e79bf063-6348-4b44-8f45-581164b14c81" providerId="ADAL" clId="{C1042F29-CC7F-4C81-9EF2-722097B8FCCA}" dt="2022-09-21T16:04:34.666" v="1349" actId="206"/>
          <ac:cxnSpMkLst>
            <pc:docMk/>
            <pc:sldMk cId="975956655" sldId="280"/>
            <ac:cxnSpMk id="17" creationId="{11335D38-C1C3-ADA6-B3E8-12ED0828E6D9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8.485" v="939" actId="478"/>
          <ac:cxnSpMkLst>
            <pc:docMk/>
            <pc:sldMk cId="975956655" sldId="280"/>
            <ac:cxnSpMk id="22" creationId="{4072DAE3-092E-BD4A-2439-890DBBFD0FEF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4.627" v="1355" actId="692"/>
          <ac:cxnSpMkLst>
            <pc:docMk/>
            <pc:sldMk cId="975956655" sldId="280"/>
            <ac:cxnSpMk id="25" creationId="{8A6691A5-EE59-8D4C-5564-C36C93DF0146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9.924" v="940" actId="478"/>
          <ac:cxnSpMkLst>
            <pc:docMk/>
            <pc:sldMk cId="975956655" sldId="280"/>
            <ac:cxnSpMk id="27" creationId="{731784F3-8079-2CC2-AE5D-75758306F4F8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0.987" v="1353" actId="692"/>
          <ac:cxnSpMkLst>
            <pc:docMk/>
            <pc:sldMk cId="975956655" sldId="280"/>
            <ac:cxnSpMk id="28" creationId="{F223D0F0-C1AE-3DD1-80F3-FBE05785F0D1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50:49.456" v="1215" actId="478"/>
          <ac:cxnSpMkLst>
            <pc:docMk/>
            <pc:sldMk cId="975956655" sldId="280"/>
            <ac:cxnSpMk id="31" creationId="{9E0C8247-7653-B595-FF4A-436674BC8BC7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24.513" v="941" actId="478"/>
          <ac:cxnSpMkLst>
            <pc:docMk/>
            <pc:sldMk cId="975956655" sldId="280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6:04:47.805" v="1351" actId="692"/>
          <ac:cxnSpMkLst>
            <pc:docMk/>
            <pc:sldMk cId="975956655" sldId="280"/>
            <ac:cxnSpMk id="41" creationId="{35EA5612-779F-333D-587A-7E159020C8C8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33:42.039" v="944" actId="478"/>
          <ac:cxnSpMkLst>
            <pc:docMk/>
            <pc:sldMk cId="975956655" sldId="280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31" v="1233" actId="478"/>
          <ac:cxnSpMkLst>
            <pc:docMk/>
            <pc:sldMk cId="975956655" sldId="280"/>
            <ac:cxnSpMk id="45" creationId="{C1CE0451-9564-6614-991B-0D5F59F851A7}"/>
          </ac:cxnSpMkLst>
        </pc:cxnChg>
        <pc:cxnChg chg="mod ord">
          <ac:chgData name="Francisco Valentin Ramirez Cuevas" userId="e79bf063-6348-4b44-8f45-581164b14c81" providerId="ADAL" clId="{C1042F29-CC7F-4C81-9EF2-722097B8FCCA}" dt="2022-09-21T16:03:09.526" v="1319" actId="166"/>
          <ac:cxnSpMkLst>
            <pc:docMk/>
            <pc:sldMk cId="975956655" sldId="280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1" creationId="{1CBA612C-AF3E-C38A-4FFA-61379D0B2795}"/>
          </ac:cxnSpMkLst>
        </pc:cxnChg>
        <pc:cxnChg chg="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6:03:48.161" v="1342" actId="14100"/>
          <ac:cxnSpMkLst>
            <pc:docMk/>
            <pc:sldMk cId="975956655" sldId="280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21:17.333" v="1415" actId="478"/>
        <pc:sldMkLst>
          <pc:docMk/>
          <pc:sldMk cId="343030923" sldId="281"/>
        </pc:sldMkLst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" creationId="{7F7F5661-B094-2C35-0832-BF6432ABB7B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" creationId="{B04F7B7D-83F0-B64B-9AEC-652B77E5CD7F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7" creationId="{F3ACF1DB-861B-C3C3-2F7D-DB89510A9877}"/>
          </ac:spMkLst>
        </pc:spChg>
        <pc:spChg chg="add mod">
          <ac:chgData name="Francisco Valentin Ramirez Cuevas" userId="e79bf063-6348-4b44-8f45-581164b14c81" providerId="ADAL" clId="{C1042F29-CC7F-4C81-9EF2-722097B8FCCA}" dt="2022-09-21T22:23:21.328" v="1383" actId="1076"/>
          <ac:spMkLst>
            <pc:docMk/>
            <pc:sldMk cId="343030923" sldId="281"/>
            <ac:spMk id="8" creationId="{B8C56881-FF15-6574-0D63-CCF0313AF3F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9" creationId="{35DD9FD3-5BC1-DBE6-40B4-7368596716B5}"/>
          </ac:spMkLst>
        </pc:spChg>
        <pc:spChg chg="add del">
          <ac:chgData name="Francisco Valentin Ramirez Cuevas" userId="e79bf063-6348-4b44-8f45-581164b14c81" providerId="ADAL" clId="{C1042F29-CC7F-4C81-9EF2-722097B8FCCA}" dt="2022-09-21T22:23:29.038" v="1385" actId="478"/>
          <ac:spMkLst>
            <pc:docMk/>
            <pc:sldMk cId="343030923" sldId="281"/>
            <ac:spMk id="10" creationId="{38BE557D-49D2-DA6B-6687-979E2BF78FDD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1" creationId="{FBAA068E-26B8-F57D-D75C-3D26AB4D562D}"/>
          </ac:spMkLst>
        </pc:spChg>
        <pc:spChg chg="add mod">
          <ac:chgData name="Francisco Valentin Ramirez Cuevas" userId="e79bf063-6348-4b44-8f45-581164b14c81" providerId="ADAL" clId="{C1042F29-CC7F-4C81-9EF2-722097B8FCCA}" dt="2022-09-21T22:23:49.837" v="1393" actId="1076"/>
          <ac:spMkLst>
            <pc:docMk/>
            <pc:sldMk cId="343030923" sldId="281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3" creationId="{924B37E4-C236-B331-60D4-0FA26BA41A14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4" creationId="{C44C8E68-B479-B9D9-1BC6-D4CFA31FA221}"/>
          </ac:spMkLst>
        </pc:spChg>
        <pc:spChg chg="add mod">
          <ac:chgData name="Francisco Valentin Ramirez Cuevas" userId="e79bf063-6348-4b44-8f45-581164b14c81" providerId="ADAL" clId="{C1042F29-CC7F-4C81-9EF2-722097B8FCCA}" dt="2022-09-21T22:24:12.653" v="1399" actId="1076"/>
          <ac:spMkLst>
            <pc:docMk/>
            <pc:sldMk cId="343030923" sldId="281"/>
            <ac:spMk id="16" creationId="{D15518AA-E395-C20C-83AC-FDC14932C2D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9" creationId="{3D4365B9-E3F4-2ECE-58A7-D38A5D52505C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4" creationId="{6ACC007E-AC69-BE6B-6C00-05D0FFB53021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9" creationId="{A32E8880-E5C5-6A2E-FF1E-247CB7C1455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0" creationId="{4FA88645-C419-50F1-EACD-B21B2A80AE33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7" creationId="{C15CB042-C53A-EF8C-D825-DF761C42D36F}"/>
          </ac:spMkLst>
        </pc:spChg>
        <pc:picChg chg="add del mod">
          <ac:chgData name="Francisco Valentin Ramirez Cuevas" userId="e79bf063-6348-4b44-8f45-581164b14c81" providerId="ADAL" clId="{C1042F29-CC7F-4C81-9EF2-722097B8FCCA}" dt="2022-09-21T22:21:58.943" v="1366" actId="21"/>
          <ac:picMkLst>
            <pc:docMk/>
            <pc:sldMk cId="343030923" sldId="281"/>
            <ac:picMk id="2" creationId="{74758C42-5A00-EC2F-283F-499768D6D63C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4:25.295" v="1412" actId="1037"/>
          <ac:picMkLst>
            <pc:docMk/>
            <pc:sldMk cId="343030923" sldId="281"/>
            <ac:picMk id="4" creationId="{56A246DF-2DDE-E0A4-A88B-6B7254B8D05A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2:55.192" v="1379" actId="732"/>
          <ac:picMkLst>
            <pc:docMk/>
            <pc:sldMk cId="343030923" sldId="281"/>
            <ac:picMk id="6" creationId="{439B44E5-9A64-325C-B511-465A0C6D0492}"/>
          </ac:picMkLst>
        </pc:picChg>
        <pc:picChg chg="add del">
          <ac:chgData name="Francisco Valentin Ramirez Cuevas" userId="e79bf063-6348-4b44-8f45-581164b14c81" providerId="ADAL" clId="{C1042F29-CC7F-4C81-9EF2-722097B8FCCA}" dt="2022-09-22T00:21:17.333" v="1415" actId="478"/>
          <ac:picMkLst>
            <pc:docMk/>
            <pc:sldMk cId="343030923" sldId="281"/>
            <ac:picMk id="21" creationId="{2493EB54-2C50-37AF-4810-881CC80CA523}"/>
          </ac:picMkLst>
        </pc:picChg>
        <pc:picChg chg="del">
          <ac:chgData name="Francisco Valentin Ramirez Cuevas" userId="e79bf063-6348-4b44-8f45-581164b14c81" providerId="ADAL" clId="{C1042F29-CC7F-4C81-9EF2-722097B8FCCA}" dt="2022-09-21T22:21:55.559" v="1363" actId="21"/>
          <ac:picMkLst>
            <pc:docMk/>
            <pc:sldMk cId="343030923" sldId="281"/>
            <ac:picMk id="63" creationId="{A0F4D90D-7845-BD73-5B01-DE531348924D}"/>
          </ac:picMkLst>
        </pc:pic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5" creationId="{D75E6C2B-C454-C13F-42D2-E5EA2FA30D4A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7" creationId="{11335D38-C1C3-ADA6-B3E8-12ED0828E6D9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1" creationId="{35EA5612-779F-333D-587A-7E159020C8C8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1" creationId="{1CBA612C-AF3E-C38A-4FFA-61379D0B279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37:39.719" v="1501" actId="20577"/>
        <pc:sldMkLst>
          <pc:docMk/>
          <pc:sldMk cId="1822115288" sldId="282"/>
        </pc:sldMkLst>
        <pc:spChg chg="add mod">
          <ac:chgData name="Francisco Valentin Ramirez Cuevas" userId="e79bf063-6348-4b44-8f45-581164b14c81" providerId="ADAL" clId="{C1042F29-CC7F-4C81-9EF2-722097B8FCCA}" dt="2022-09-22T00:37:39.719" v="1501" actId="20577"/>
          <ac:spMkLst>
            <pc:docMk/>
            <pc:sldMk cId="1822115288" sldId="282"/>
            <ac:spMk id="3" creationId="{0C9A11E2-9F05-B4EC-E12C-177CEE39111E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5" creationId="{D7B0C0A7-1D24-7757-9C47-5FB0A0B9FE1A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7" creationId="{F3ACF1DB-861B-C3C3-2F7D-DB89510A9877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8" creationId="{B8C56881-FF15-6574-0D63-CCF0313AF3F4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9" creationId="{E5F05C1E-03B0-B46E-4491-BFB4386B626B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10" creationId="{06A93405-F642-728C-FB9C-1A9BC0954DC3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1" creationId="{FBAA068E-26B8-F57D-D75C-3D26AB4D562D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4" creationId="{C44C8E68-B479-B9D9-1BC6-D4CFA31FA221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6" creationId="{D15518AA-E395-C20C-83AC-FDC14932C2DD}"/>
          </ac:spMkLst>
        </pc:spChg>
        <pc:picChg chg="add mod modCrop">
          <ac:chgData name="Francisco Valentin Ramirez Cuevas" userId="e79bf063-6348-4b44-8f45-581164b14c81" providerId="ADAL" clId="{C1042F29-CC7F-4C81-9EF2-722097B8FCCA}" dt="2022-09-22T00:25:32.953" v="1496" actId="1076"/>
          <ac:picMkLst>
            <pc:docMk/>
            <pc:sldMk cId="1822115288" sldId="282"/>
            <ac:picMk id="2" creationId="{1846B5CA-146F-CAC6-D895-A113C27C7820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4" creationId="{56A246DF-2DDE-E0A4-A88B-6B7254B8D05A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6" creationId="{439B44E5-9A64-325C-B511-465A0C6D0492}"/>
          </ac:picMkLst>
        </pc:picChg>
        <pc:picChg chg="del">
          <ac:chgData name="Francisco Valentin Ramirez Cuevas" userId="e79bf063-6348-4b44-8f45-581164b14c81" providerId="ADAL" clId="{C1042F29-CC7F-4C81-9EF2-722097B8FCCA}" dt="2022-09-22T00:21:19.273" v="1416" actId="21"/>
          <ac:picMkLst>
            <pc:docMk/>
            <pc:sldMk cId="1822115288" sldId="282"/>
            <ac:picMk id="21" creationId="{2493EB54-2C50-37AF-4810-881CC80CA523}"/>
          </ac:picMkLst>
        </pc:picChg>
      </pc:sldChg>
      <pc:sldChg chg="add">
        <pc:chgData name="Francisco Valentin Ramirez Cuevas" userId="e79bf063-6348-4b44-8f45-581164b14c81" providerId="ADAL" clId="{C1042F29-CC7F-4C81-9EF2-722097B8FCCA}" dt="2022-09-22T03:23:09.794" v="1502"/>
        <pc:sldMkLst>
          <pc:docMk/>
          <pc:sldMk cId="2043068332" sldId="283"/>
        </pc:sldMkLst>
      </pc:sldChg>
    </pc:docChg>
  </pc:docChgLst>
  <pc:docChgLst>
    <pc:chgData name="Francisco Valentin Ramirez Cuevas" userId="e79bf063-6348-4b44-8f45-581164b14c81" providerId="ADAL" clId="{BF42B584-1F75-4952-8CDB-16FC9BE668C3}"/>
    <pc:docChg chg="undo custSel addSld delSld modSld">
      <pc:chgData name="Francisco Valentin Ramirez Cuevas" userId="e79bf063-6348-4b44-8f45-581164b14c81" providerId="ADAL" clId="{BF42B584-1F75-4952-8CDB-16FC9BE668C3}" dt="2022-08-08T04:50:55.823" v="65" actId="1076"/>
      <pc:docMkLst>
        <pc:docMk/>
      </pc:docMkLst>
      <pc:sldChg chg="addSp delSp modSp mod">
        <pc:chgData name="Francisco Valentin Ramirez Cuevas" userId="e79bf063-6348-4b44-8f45-581164b14c81" providerId="ADAL" clId="{BF42B584-1F75-4952-8CDB-16FC9BE668C3}" dt="2022-08-06T13:32:05.185" v="6" actId="1076"/>
        <pc:sldMkLst>
          <pc:docMk/>
          <pc:sldMk cId="2860674138" sldId="256"/>
        </pc:sldMkLst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2" creationId="{E8A434C9-7153-8629-5A69-FAAE2A4FC163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46" creationId="{D255646C-246E-47AD-F035-72F0FDCB32CF}"/>
          </ac:spMkLst>
        </pc:spChg>
        <pc:picChg chg="add del">
          <ac:chgData name="Francisco Valentin Ramirez Cuevas" userId="e79bf063-6348-4b44-8f45-581164b14c81" providerId="ADAL" clId="{BF42B584-1F75-4952-8CDB-16FC9BE668C3}" dt="2022-08-06T13:32:00.405" v="3" actId="21"/>
          <ac:picMkLst>
            <pc:docMk/>
            <pc:sldMk cId="2860674138" sldId="256"/>
            <ac:picMk id="3" creationId="{A862D128-58A2-429C-DE36-B3F2D248359C}"/>
          </ac:picMkLst>
        </pc:picChg>
        <pc:picChg chg="add mod">
          <ac:chgData name="Francisco Valentin Ramirez Cuevas" userId="e79bf063-6348-4b44-8f45-581164b14c81" providerId="ADAL" clId="{BF42B584-1F75-4952-8CDB-16FC9BE668C3}" dt="2022-08-06T13:32:05.185" v="6" actId="1076"/>
          <ac:picMkLst>
            <pc:docMk/>
            <pc:sldMk cId="2860674138" sldId="256"/>
            <ac:picMk id="4" creationId="{F139ED17-0AB3-EDD1-C2B4-0B1996BAF329}"/>
          </ac:picMkLst>
        </pc:picChg>
        <pc:picChg chg="del">
          <ac:chgData name="Francisco Valentin Ramirez Cuevas" userId="e79bf063-6348-4b44-8f45-581164b14c81" providerId="ADAL" clId="{BF42B584-1F75-4952-8CDB-16FC9BE668C3}" dt="2022-08-06T13:31:57.732" v="1" actId="478"/>
          <ac:picMkLst>
            <pc:docMk/>
            <pc:sldMk cId="2860674138" sldId="256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BF42B584-1F75-4952-8CDB-16FC9BE668C3}" dt="2022-08-06T13:31:57.732" v="1" actId="478"/>
          <ac:picMkLst>
            <pc:docMk/>
            <pc:sldMk cId="2860674138" sldId="256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BF42B584-1F75-4952-8CDB-16FC9BE668C3}" dt="2022-08-08T04:43:58.299" v="16" actId="478"/>
        <pc:sldMkLst>
          <pc:docMk/>
          <pc:sldMk cId="438522008" sldId="257"/>
        </pc:sldMkLst>
        <pc:spChg chg="del">
          <ac:chgData name="Francisco Valentin Ramirez Cuevas" userId="e79bf063-6348-4b44-8f45-581164b14c81" providerId="ADAL" clId="{BF42B584-1F75-4952-8CDB-16FC9BE668C3}" dt="2022-08-06T13:33:02.399" v="8" actId="478"/>
          <ac:spMkLst>
            <pc:docMk/>
            <pc:sldMk cId="438522008" sldId="257"/>
            <ac:spMk id="2" creationId="{BEECDB48-4DD1-94A1-B533-75A78CCEB074}"/>
          </ac:spMkLst>
        </pc:spChg>
        <pc:spChg chg="del">
          <ac:chgData name="Francisco Valentin Ramirez Cuevas" userId="e79bf063-6348-4b44-8f45-581164b14c81" providerId="ADAL" clId="{BF42B584-1F75-4952-8CDB-16FC9BE668C3}" dt="2022-08-06T13:33:02.399" v="8" actId="478"/>
          <ac:spMkLst>
            <pc:docMk/>
            <pc:sldMk cId="438522008" sldId="257"/>
            <ac:spMk id="3" creationId="{5755F6D4-D0F0-A903-D003-2C38DABC29E7}"/>
          </ac:spMkLst>
        </pc:spChg>
        <pc:picChg chg="add del">
          <ac:chgData name="Francisco Valentin Ramirez Cuevas" userId="e79bf063-6348-4b44-8f45-581164b14c81" providerId="ADAL" clId="{BF42B584-1F75-4952-8CDB-16FC9BE668C3}" dt="2022-08-08T04:43:58.299" v="16" actId="478"/>
          <ac:picMkLst>
            <pc:docMk/>
            <pc:sldMk cId="438522008" sldId="257"/>
            <ac:picMk id="3" creationId="{FCEC7515-8CBF-4972-7173-4FA30D693CF8}"/>
          </ac:picMkLst>
        </pc:picChg>
        <pc:picChg chg="add del">
          <ac:chgData name="Francisco Valentin Ramirez Cuevas" userId="e79bf063-6348-4b44-8f45-581164b14c81" providerId="ADAL" clId="{BF42B584-1F75-4952-8CDB-16FC9BE668C3}" dt="2022-08-06T13:33:03.436" v="10" actId="21"/>
          <ac:picMkLst>
            <pc:docMk/>
            <pc:sldMk cId="438522008" sldId="257"/>
            <ac:picMk id="5" creationId="{1B480274-115E-5BB1-4850-ECDA37EEB4BE}"/>
          </ac:picMkLst>
        </pc:picChg>
        <pc:picChg chg="add mod">
          <ac:chgData name="Francisco Valentin Ramirez Cuevas" userId="e79bf063-6348-4b44-8f45-581164b14c81" providerId="ADAL" clId="{BF42B584-1F75-4952-8CDB-16FC9BE668C3}" dt="2022-08-06T13:33:08.603" v="13" actId="1076"/>
          <ac:picMkLst>
            <pc:docMk/>
            <pc:sldMk cId="438522008" sldId="257"/>
            <ac:picMk id="6" creationId="{C9E67B7A-8432-3529-EFC4-CBFD3FFB622C}"/>
          </ac:picMkLst>
        </pc:picChg>
      </pc:sldChg>
      <pc:sldChg chg="addSp delSp modSp add mod">
        <pc:chgData name="Francisco Valentin Ramirez Cuevas" userId="e79bf063-6348-4b44-8f45-581164b14c81" providerId="ADAL" clId="{BF42B584-1F75-4952-8CDB-16FC9BE668C3}" dt="2022-08-08T04:50:55.823" v="65" actId="1076"/>
        <pc:sldMkLst>
          <pc:docMk/>
          <pc:sldMk cId="3517987463" sldId="258"/>
        </pc:sldMkLst>
        <pc:spChg chg="add mod">
          <ac:chgData name="Francisco Valentin Ramirez Cuevas" userId="e79bf063-6348-4b44-8f45-581164b14c81" providerId="ADAL" clId="{BF42B584-1F75-4952-8CDB-16FC9BE668C3}" dt="2022-08-08T04:50:31.654" v="57" actId="1038"/>
          <ac:spMkLst>
            <pc:docMk/>
            <pc:sldMk cId="3517987463" sldId="258"/>
            <ac:spMk id="5" creationId="{6DCC9AD6-8328-FA7E-94AB-15EB9ABF67E6}"/>
          </ac:spMkLst>
        </pc:spChg>
        <pc:spChg chg="add mod">
          <ac:chgData name="Francisco Valentin Ramirez Cuevas" userId="e79bf063-6348-4b44-8f45-581164b14c81" providerId="ADAL" clId="{BF42B584-1F75-4952-8CDB-16FC9BE668C3}" dt="2022-08-08T04:50:53.021" v="63" actId="1076"/>
          <ac:spMkLst>
            <pc:docMk/>
            <pc:sldMk cId="3517987463" sldId="258"/>
            <ac:spMk id="7" creationId="{DA757123-6A4F-8721-F0FC-1000A2AD12D2}"/>
          </ac:spMkLst>
        </pc:spChg>
        <pc:picChg chg="add mod">
          <ac:chgData name="Francisco Valentin Ramirez Cuevas" userId="e79bf063-6348-4b44-8f45-581164b14c81" providerId="ADAL" clId="{BF42B584-1F75-4952-8CDB-16FC9BE668C3}" dt="2022-08-08T04:50:55.823" v="65" actId="1076"/>
          <ac:picMkLst>
            <pc:docMk/>
            <pc:sldMk cId="3517987463" sldId="258"/>
            <ac:picMk id="2" creationId="{E47EB808-3F0D-2D4E-7747-F94D175CCADF}"/>
          </ac:picMkLst>
        </pc:picChg>
        <pc:picChg chg="del">
          <ac:chgData name="Francisco Valentin Ramirez Cuevas" userId="e79bf063-6348-4b44-8f45-581164b14c81" providerId="ADAL" clId="{BF42B584-1F75-4952-8CDB-16FC9BE668C3}" dt="2022-08-08T04:44:00.634" v="17" actId="21"/>
          <ac:picMkLst>
            <pc:docMk/>
            <pc:sldMk cId="3517987463" sldId="258"/>
            <ac:picMk id="3" creationId="{FCEC7515-8CBF-4972-7173-4FA30D693CF8}"/>
          </ac:picMkLst>
        </pc:picChg>
        <pc:picChg chg="add del mod">
          <ac:chgData name="Francisco Valentin Ramirez Cuevas" userId="e79bf063-6348-4b44-8f45-581164b14c81" providerId="ADAL" clId="{BF42B584-1F75-4952-8CDB-16FC9BE668C3}" dt="2022-08-08T04:44:02.747" v="20"/>
          <ac:picMkLst>
            <pc:docMk/>
            <pc:sldMk cId="3517987463" sldId="258"/>
            <ac:picMk id="4" creationId="{9FB722B4-1542-2B4D-C224-E37D378DFF58}"/>
          </ac:picMkLst>
        </pc:picChg>
        <pc:picChg chg="del">
          <ac:chgData name="Francisco Valentin Ramirez Cuevas" userId="e79bf063-6348-4b44-8f45-581164b14c81" providerId="ADAL" clId="{BF42B584-1F75-4952-8CDB-16FC9BE668C3}" dt="2022-08-08T04:44:01.837" v="18" actId="478"/>
          <ac:picMkLst>
            <pc:docMk/>
            <pc:sldMk cId="3517987463" sldId="258"/>
            <ac:picMk id="6" creationId="{C9E67B7A-8432-3529-EFC4-CBFD3FFB622C}"/>
          </ac:picMkLst>
        </pc:picChg>
      </pc:sldChg>
    </pc:docChg>
  </pc:docChgLst>
  <pc:docChgLst>
    <pc:chgData name="Francisco Valentin Ramirez Cuevas" userId="e79bf063-6348-4b44-8f45-581164b14c81" providerId="ADAL" clId="{7812F05B-5A5B-4694-857A-BFD59020F1B1}"/>
    <pc:docChg chg="undo redo custSel addSld delSld modSld">
      <pc:chgData name="Francisco Valentin Ramirez Cuevas" userId="e79bf063-6348-4b44-8f45-581164b14c81" providerId="ADAL" clId="{7812F05B-5A5B-4694-857A-BFD59020F1B1}" dt="2022-09-05T19:16:43.250" v="388" actId="404"/>
      <pc:docMkLst>
        <pc:docMk/>
      </pc:docMkLst>
      <pc:sldChg chg="addSp delSp add">
        <pc:chgData name="Francisco Valentin Ramirez Cuevas" userId="e79bf063-6348-4b44-8f45-581164b14c81" providerId="ADAL" clId="{7812F05B-5A5B-4694-857A-BFD59020F1B1}" dt="2022-08-17T20:55:55.583" v="4"/>
        <pc:sldMkLst>
          <pc:docMk/>
          <pc:sldMk cId="2680790321" sldId="260"/>
        </pc:sldMkLst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6" creationId="{8E6F4ABA-A6D0-7A17-EED9-8A861D257AC7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8" creationId="{DA92265B-02F0-26CD-FBC9-52F0C873893E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9" creationId="{77DA1C0B-1C7C-07BB-97F8-F6DA987CAFBC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0" creationId="{003B00A1-F5FE-DF07-3820-4CB28AB1AAB2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1" creationId="{A976E85D-9313-803D-0FF2-2CBB32AB0EC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2" creationId="{F06F5A27-12F9-6E64-BD9C-161BE6BEAD3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3" creationId="{42DAD19E-483B-5DA3-EA43-F08948BB1798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4" creationId="{601F0670-2536-A323-FA25-FDE050A695B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5" creationId="{93ED9B95-7781-3939-194F-56F7608B976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6" creationId="{2CEF4D75-7664-B02C-0A80-180D4994AB3E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7" creationId="{F27140E4-AA9B-6E82-4166-7054A4580760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8" creationId="{C682E232-D2FB-82DB-B847-4A9F3C61A399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9" creationId="{A61FB58D-C966-BAEB-4718-C6A1E96C5C10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0" creationId="{D3FCC4AB-300F-198A-29EE-EEB62DDD529F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1" creationId="{CBB6B6FE-1EA1-67FD-F45D-62B5005BFC93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2" creationId="{DA6178CC-B180-FBBD-FDB7-281C0FA2EA2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3" creationId="{C688C7F6-7909-514C-FBAD-164E6DD764ED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4" creationId="{4019E980-5FFC-D0BB-D08C-D85707EC90FD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31" creationId="{C236E08A-A853-E10E-FFE6-70758FB0E3A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32" creationId="{7607AF76-75A2-B712-EA41-522637F9202C}"/>
          </ac:spMkLst>
        </pc:spChg>
        <pc:picChg chg="add del">
          <ac:chgData name="Francisco Valentin Ramirez Cuevas" userId="e79bf063-6348-4b44-8f45-581164b14c81" providerId="ADAL" clId="{7812F05B-5A5B-4694-857A-BFD59020F1B1}" dt="2022-08-17T20:55:54.466" v="3"/>
          <ac:picMkLst>
            <pc:docMk/>
            <pc:sldMk cId="2680790321" sldId="260"/>
            <ac:picMk id="2" creationId="{1FE8708D-059F-4346-BAF5-0DE44A11B636}"/>
          </ac:picMkLst>
        </pc:picChg>
        <pc:picChg chg="del">
          <ac:chgData name="Francisco Valentin Ramirez Cuevas" userId="e79bf063-6348-4b44-8f45-581164b14c81" providerId="ADAL" clId="{7812F05B-5A5B-4694-857A-BFD59020F1B1}" dt="2022-08-17T20:55:37.266" v="1" actId="478"/>
          <ac:picMkLst>
            <pc:docMk/>
            <pc:sldMk cId="2680790321" sldId="260"/>
            <ac:picMk id="4" creationId="{7CE3C2D4-F950-039F-0B76-49C779627518}"/>
          </ac:picMkLst>
        </pc:picChg>
        <pc:picChg chg="add">
          <ac:chgData name="Francisco Valentin Ramirez Cuevas" userId="e79bf063-6348-4b44-8f45-581164b14c81" providerId="ADAL" clId="{7812F05B-5A5B-4694-857A-BFD59020F1B1}" dt="2022-08-17T20:55:55.583" v="4"/>
          <ac:picMkLst>
            <pc:docMk/>
            <pc:sldMk cId="2680790321" sldId="260"/>
            <ac:picMk id="5" creationId="{1B708DD9-5BA0-4D3E-B595-4B94E1013BAE}"/>
          </ac:picMkLst>
        </pc:picChg>
        <pc:cxnChg chg="del">
          <ac:chgData name="Francisco Valentin Ramirez Cuevas" userId="e79bf063-6348-4b44-8f45-581164b14c81" providerId="ADAL" clId="{7812F05B-5A5B-4694-857A-BFD59020F1B1}" dt="2022-08-17T20:55:37.266" v="1" actId="478"/>
          <ac:cxnSpMkLst>
            <pc:docMk/>
            <pc:sldMk cId="2680790321" sldId="260"/>
            <ac:cxnSpMk id="3" creationId="{F76E7795-F9DF-E463-69C4-CB92AD90EEFF}"/>
          </ac:cxnSpMkLst>
        </pc:cxnChg>
        <pc:cxnChg chg="del">
          <ac:chgData name="Francisco Valentin Ramirez Cuevas" userId="e79bf063-6348-4b44-8f45-581164b14c81" providerId="ADAL" clId="{7812F05B-5A5B-4694-857A-BFD59020F1B1}" dt="2022-08-17T20:55:37.266" v="1" actId="478"/>
          <ac:cxnSpMkLst>
            <pc:docMk/>
            <pc:sldMk cId="2680790321" sldId="260"/>
            <ac:cxnSpMk id="25" creationId="{33E27E92-7AFB-0C45-00D0-CFD626E3DAF7}"/>
          </ac:cxnSpMkLst>
        </pc:cxnChg>
      </pc:sldChg>
      <pc:sldChg chg="addSp delSp">
        <pc:chgData name="Francisco Valentin Ramirez Cuevas" userId="e79bf063-6348-4b44-8f45-581164b14c81" providerId="ADAL" clId="{7812F05B-5A5B-4694-857A-BFD59020F1B1}" dt="2022-08-29T17:58:01.213" v="33" actId="478"/>
        <pc:sldMkLst>
          <pc:docMk/>
          <pc:sldMk cId="63614856" sldId="265"/>
        </pc:sldMkLst>
        <pc:picChg chg="add del">
          <ac:chgData name="Francisco Valentin Ramirez Cuevas" userId="e79bf063-6348-4b44-8f45-581164b14c81" providerId="ADAL" clId="{7812F05B-5A5B-4694-857A-BFD59020F1B1}" dt="2022-08-29T17:58:01.213" v="33" actId="478"/>
          <ac:picMkLst>
            <pc:docMk/>
            <pc:sldMk cId="63614856" sldId="265"/>
            <ac:picMk id="4" creationId="{C0C971B5-A798-E7E4-E3B4-91A34A3B185A}"/>
          </ac:picMkLst>
        </pc:picChg>
      </pc:sldChg>
      <pc:sldChg chg="addSp delSp modSp add del">
        <pc:chgData name="Francisco Valentin Ramirez Cuevas" userId="e79bf063-6348-4b44-8f45-581164b14c81" providerId="ADAL" clId="{7812F05B-5A5B-4694-857A-BFD59020F1B1}" dt="2022-08-29T19:38:15.404" v="331" actId="2062"/>
        <pc:sldMkLst>
          <pc:docMk/>
          <pc:sldMk cId="2448255599" sldId="268"/>
        </pc:sldMkLst>
        <pc:graphicFrameChg chg="add del mod modGraphic">
          <ac:chgData name="Francisco Valentin Ramirez Cuevas" userId="e79bf063-6348-4b44-8f45-581164b14c81" providerId="ADAL" clId="{7812F05B-5A5B-4694-857A-BFD59020F1B1}" dt="2022-08-29T18:10:03.694" v="215" actId="14100"/>
          <ac:graphicFrameMkLst>
            <pc:docMk/>
            <pc:sldMk cId="2448255599" sldId="268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7812F05B-5A5B-4694-857A-BFD59020F1B1}" dt="2022-08-29T19:38:15.404" v="331" actId="2062"/>
          <ac:graphicFrameMkLst>
            <pc:docMk/>
            <pc:sldMk cId="2448255599" sldId="268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7812F05B-5A5B-4694-857A-BFD59020F1B1}" dt="2022-08-29T17:58:01.543" v="35" actId="478"/>
          <ac:picMkLst>
            <pc:docMk/>
            <pc:sldMk cId="2448255599" sldId="268"/>
            <ac:picMk id="2" creationId="{83EDD5EE-2B62-D7F5-2F8B-167F85AA9970}"/>
          </ac:picMkLst>
        </pc:picChg>
      </pc:sldChg>
      <pc:sldChg chg="modSp add">
        <pc:chgData name="Francisco Valentin Ramirez Cuevas" userId="e79bf063-6348-4b44-8f45-581164b14c81" providerId="ADAL" clId="{7812F05B-5A5B-4694-857A-BFD59020F1B1}" dt="2022-09-05T19:16:43.250" v="388" actId="404"/>
        <pc:sldMkLst>
          <pc:docMk/>
          <pc:sldMk cId="1793690075" sldId="273"/>
        </pc:sldMkLst>
        <pc:graphicFrameChg chg="mod modGraphic">
          <ac:chgData name="Francisco Valentin Ramirez Cuevas" userId="e79bf063-6348-4b44-8f45-581164b14c81" providerId="ADAL" clId="{7812F05B-5A5B-4694-857A-BFD59020F1B1}" dt="2022-09-05T19:16:43.250" v="388" actId="404"/>
          <ac:graphicFrameMkLst>
            <pc:docMk/>
            <pc:sldMk cId="1793690075" sldId="273"/>
            <ac:graphicFrameMk id="4" creationId="{FE8B98F9-8483-4AC1-80EE-782A6B36CEF9}"/>
          </ac:graphicFrameMkLst>
        </pc:graphicFrameChg>
      </pc:sldChg>
    </pc:docChg>
  </pc:docChgLst>
  <pc:docChgLst>
    <pc:chgData name="Francisco Valentin Ramirez Cuevas" userId="e79bf063-6348-4b44-8f45-581164b14c81" providerId="ADAL" clId="{93947198-6EF3-4429-A1DA-73044AA7A7E2}"/>
    <pc:docChg chg="undo custSel addSld delSld modSld">
      <pc:chgData name="Francisco Valentin Ramirez Cuevas" userId="e79bf063-6348-4b44-8f45-581164b14c81" providerId="ADAL" clId="{93947198-6EF3-4429-A1DA-73044AA7A7E2}" dt="2022-08-19T03:05:12.400" v="70"/>
      <pc:docMkLst>
        <pc:docMk/>
      </pc:docMkLst>
      <pc:sldChg chg="addSp delSp modSp add del mod">
        <pc:chgData name="Francisco Valentin Ramirez Cuevas" userId="e79bf063-6348-4b44-8f45-581164b14c81" providerId="ADAL" clId="{93947198-6EF3-4429-A1DA-73044AA7A7E2}" dt="2022-08-17T23:09:38.643" v="30" actId="478"/>
        <pc:sldMkLst>
          <pc:docMk/>
          <pc:sldMk cId="2680790321" sldId="260"/>
        </pc:sldMkLst>
        <pc:picChg chg="add mod">
          <ac:chgData name="Francisco Valentin Ramirez Cuevas" userId="e79bf063-6348-4b44-8f45-581164b14c81" providerId="ADAL" clId="{93947198-6EF3-4429-A1DA-73044AA7A7E2}" dt="2022-08-17T22:20:33.599" v="18" actId="1076"/>
          <ac:picMkLst>
            <pc:docMk/>
            <pc:sldMk cId="2680790321" sldId="260"/>
            <ac:picMk id="3" creationId="{598297FF-B6F4-70BD-D201-32277AB05A18}"/>
          </ac:picMkLst>
        </pc:picChg>
        <pc:picChg chg="mod modCrop">
          <ac:chgData name="Francisco Valentin Ramirez Cuevas" userId="e79bf063-6348-4b44-8f45-581164b14c81" providerId="ADAL" clId="{93947198-6EF3-4429-A1DA-73044AA7A7E2}" dt="2022-08-17T22:21:05.928" v="25" actId="1076"/>
          <ac:picMkLst>
            <pc:docMk/>
            <pc:sldMk cId="2680790321" sldId="260"/>
            <ac:picMk id="5" creationId="{1B708DD9-5BA0-4D3E-B595-4B94E1013BAE}"/>
          </ac:picMkLst>
        </pc:picChg>
        <pc:picChg chg="add del">
          <ac:chgData name="Francisco Valentin Ramirez Cuevas" userId="e79bf063-6348-4b44-8f45-581164b14c81" providerId="ADAL" clId="{93947198-6EF3-4429-A1DA-73044AA7A7E2}" dt="2022-08-17T23:09:38.643" v="30" actId="478"/>
          <ac:picMkLst>
            <pc:docMk/>
            <pc:sldMk cId="2680790321" sldId="260"/>
            <ac:picMk id="6" creationId="{C9DDDE37-EFFE-AFF2-5ADA-F9A3E4E7754E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8T15:07:50.630" v="57"/>
        <pc:sldMkLst>
          <pc:docMk/>
          <pc:sldMk cId="2083795751" sldId="261"/>
        </pc:sldMkLst>
        <pc:picChg chg="add del mod">
          <ac:chgData name="Francisco Valentin Ramirez Cuevas" userId="e79bf063-6348-4b44-8f45-581164b14c81" providerId="ADAL" clId="{93947198-6EF3-4429-A1DA-73044AA7A7E2}" dt="2022-08-17T23:09:44.824" v="34"/>
          <ac:picMkLst>
            <pc:docMk/>
            <pc:sldMk cId="2083795751" sldId="261"/>
            <ac:picMk id="2" creationId="{030827D7-736D-E025-B7CB-F975D0EBAFF9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49.766" v="39" actId="478"/>
          <ac:picMkLst>
            <pc:docMk/>
            <pc:sldMk cId="2083795751" sldId="261"/>
            <ac:picMk id="3" creationId="{598297FF-B6F4-70BD-D201-32277AB05A18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44.824" v="34"/>
          <ac:picMkLst>
            <pc:docMk/>
            <pc:sldMk cId="2083795751" sldId="261"/>
            <ac:picMk id="4" creationId="{3FCB446D-1947-97A3-A3F9-C50059584ECC}"/>
          </ac:picMkLst>
        </pc:picChg>
        <pc:picChg chg="add del">
          <ac:chgData name="Francisco Valentin Ramirez Cuevas" userId="e79bf063-6348-4b44-8f45-581164b14c81" providerId="ADAL" clId="{93947198-6EF3-4429-A1DA-73044AA7A7E2}" dt="2022-08-17T23:09:49.766" v="39" actId="478"/>
          <ac:picMkLst>
            <pc:docMk/>
            <pc:sldMk cId="2083795751" sldId="261"/>
            <ac:picMk id="5" creationId="{1B708DD9-5BA0-4D3E-B595-4B94E1013BAE}"/>
          </ac:picMkLst>
        </pc:picChg>
        <pc:picChg chg="add del">
          <ac:chgData name="Francisco Valentin Ramirez Cuevas" userId="e79bf063-6348-4b44-8f45-581164b14c81" providerId="ADAL" clId="{93947198-6EF3-4429-A1DA-73044AA7A7E2}" dt="2022-08-17T23:09:48.113" v="37" actId="21"/>
          <ac:picMkLst>
            <pc:docMk/>
            <pc:sldMk cId="2083795751" sldId="261"/>
            <ac:picMk id="6" creationId="{C9DDDE37-EFFE-AFF2-5ADA-F9A3E4E7754E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50.809" v="41"/>
          <ac:picMkLst>
            <pc:docMk/>
            <pc:sldMk cId="2083795751" sldId="261"/>
            <ac:picMk id="7" creationId="{7606F5A4-1F1F-3018-5094-F61EB307ED13}"/>
          </ac:picMkLst>
        </pc:picChg>
        <pc:picChg chg="add del">
          <ac:chgData name="Francisco Valentin Ramirez Cuevas" userId="e79bf063-6348-4b44-8f45-581164b14c81" providerId="ADAL" clId="{93947198-6EF3-4429-A1DA-73044AA7A7E2}" dt="2022-08-18T15:07:47.230" v="56" actId="21"/>
          <ac:picMkLst>
            <pc:docMk/>
            <pc:sldMk cId="2083795751" sldId="261"/>
            <ac:picMk id="8" creationId="{18EEBDFA-85E2-AA70-0A2C-F46770E74C73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56.557" v="44" actId="478"/>
          <ac:picMkLst>
            <pc:docMk/>
            <pc:sldMk cId="2083795751" sldId="261"/>
            <ac:picMk id="9" creationId="{681F2D80-4E5A-4221-8B1C-B29857AC148A}"/>
          </ac:picMkLst>
        </pc:picChg>
        <pc:picChg chg="add del">
          <ac:chgData name="Francisco Valentin Ramirez Cuevas" userId="e79bf063-6348-4b44-8f45-581164b14c81" providerId="ADAL" clId="{93947198-6EF3-4429-A1DA-73044AA7A7E2}" dt="2022-08-18T15:07:45.733" v="55" actId="21"/>
          <ac:picMkLst>
            <pc:docMk/>
            <pc:sldMk cId="2083795751" sldId="261"/>
            <ac:picMk id="11" creationId="{4803E185-12E0-EF3C-C241-C4071E51C513}"/>
          </ac:picMkLst>
        </pc:picChg>
        <pc:picChg chg="add">
          <ac:chgData name="Francisco Valentin Ramirez Cuevas" userId="e79bf063-6348-4b44-8f45-581164b14c81" providerId="ADAL" clId="{93947198-6EF3-4429-A1DA-73044AA7A7E2}" dt="2022-08-18T15:07:50.630" v="57"/>
          <ac:picMkLst>
            <pc:docMk/>
            <pc:sldMk cId="2083795751" sldId="261"/>
            <ac:picMk id="12" creationId="{FFB332BD-EB41-17E3-3DED-AE61C3E4C97B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9T03:05:03.924" v="65" actId="478"/>
        <pc:sldMkLst>
          <pc:docMk/>
          <pc:sldMk cId="2617182040" sldId="262"/>
        </pc:sldMkLst>
        <pc:picChg chg="add del">
          <ac:chgData name="Francisco Valentin Ramirez Cuevas" userId="e79bf063-6348-4b44-8f45-581164b14c81" providerId="ADAL" clId="{93947198-6EF3-4429-A1DA-73044AA7A7E2}" dt="2022-08-18T15:07:42.907" v="51"/>
          <ac:picMkLst>
            <pc:docMk/>
            <pc:sldMk cId="2617182040" sldId="262"/>
            <ac:picMk id="2" creationId="{FD1BCAD7-D59D-9B89-C357-CB31F9BF9F23}"/>
          </ac:picMkLst>
        </pc:picChg>
        <pc:picChg chg="add mod">
          <ac:chgData name="Francisco Valentin Ramirez Cuevas" userId="e79bf063-6348-4b44-8f45-581164b14c81" providerId="ADAL" clId="{93947198-6EF3-4429-A1DA-73044AA7A7E2}" dt="2022-08-18T15:08:07.257" v="62" actId="1076"/>
          <ac:picMkLst>
            <pc:docMk/>
            <pc:sldMk cId="2617182040" sldId="262"/>
            <ac:picMk id="3" creationId="{281680B0-07AB-6BE9-6661-D7464BE5B607}"/>
          </ac:picMkLst>
        </pc:picChg>
        <pc:picChg chg="add del">
          <ac:chgData name="Francisco Valentin Ramirez Cuevas" userId="e79bf063-6348-4b44-8f45-581164b14c81" providerId="ADAL" clId="{93947198-6EF3-4429-A1DA-73044AA7A7E2}" dt="2022-08-19T03:05:03.924" v="65" actId="478"/>
          <ac:picMkLst>
            <pc:docMk/>
            <pc:sldMk cId="2617182040" sldId="262"/>
            <ac:picMk id="5" creationId="{5AA94ECA-7654-DEFE-C1D6-71052313A281}"/>
          </ac:picMkLst>
        </pc:picChg>
        <pc:picChg chg="add del">
          <ac:chgData name="Francisco Valentin Ramirez Cuevas" userId="e79bf063-6348-4b44-8f45-581164b14c81" providerId="ADAL" clId="{93947198-6EF3-4429-A1DA-73044AA7A7E2}" dt="2022-08-18T15:08:01.241" v="59" actId="478"/>
          <ac:picMkLst>
            <pc:docMk/>
            <pc:sldMk cId="2617182040" sldId="262"/>
            <ac:picMk id="8" creationId="{18EEBDFA-85E2-AA70-0A2C-F46770E74C73}"/>
          </ac:picMkLst>
        </pc:picChg>
        <pc:picChg chg="add del">
          <ac:chgData name="Francisco Valentin Ramirez Cuevas" userId="e79bf063-6348-4b44-8f45-581164b14c81" providerId="ADAL" clId="{93947198-6EF3-4429-A1DA-73044AA7A7E2}" dt="2022-08-18T15:08:00.034" v="58" actId="21"/>
          <ac:picMkLst>
            <pc:docMk/>
            <pc:sldMk cId="2617182040" sldId="262"/>
            <ac:picMk id="11" creationId="{4803E185-12E0-EF3C-C241-C4071E51C513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9T03:05:12.400" v="70"/>
        <pc:sldMkLst>
          <pc:docMk/>
          <pc:sldMk cId="3746970517" sldId="263"/>
        </pc:sldMkLst>
        <pc:picChg chg="add del mod">
          <ac:chgData name="Francisco Valentin Ramirez Cuevas" userId="e79bf063-6348-4b44-8f45-581164b14c81" providerId="ADAL" clId="{93947198-6EF3-4429-A1DA-73044AA7A7E2}" dt="2022-08-19T03:05:10.755" v="69" actId="21"/>
          <ac:picMkLst>
            <pc:docMk/>
            <pc:sldMk cId="3746970517" sldId="263"/>
            <ac:picMk id="2" creationId="{1BBB1B79-129F-749F-6E6B-3C91830DEBC3}"/>
          </ac:picMkLst>
        </pc:picChg>
        <pc:picChg chg="del">
          <ac:chgData name="Francisco Valentin Ramirez Cuevas" userId="e79bf063-6348-4b44-8f45-581164b14c81" providerId="ADAL" clId="{93947198-6EF3-4429-A1DA-73044AA7A7E2}" dt="2022-08-19T03:05:07.693" v="67" actId="478"/>
          <ac:picMkLst>
            <pc:docMk/>
            <pc:sldMk cId="3746970517" sldId="263"/>
            <ac:picMk id="3" creationId="{281680B0-07AB-6BE9-6661-D7464BE5B607}"/>
          </ac:picMkLst>
        </pc:picChg>
        <pc:picChg chg="add">
          <ac:chgData name="Francisco Valentin Ramirez Cuevas" userId="e79bf063-6348-4b44-8f45-581164b14c81" providerId="ADAL" clId="{93947198-6EF3-4429-A1DA-73044AA7A7E2}" dt="2022-08-19T03:05:12.400" v="70"/>
          <ac:picMkLst>
            <pc:docMk/>
            <pc:sldMk cId="3746970517" sldId="263"/>
            <ac:picMk id="4" creationId="{981F4EED-4FEF-BD1F-E967-7EB2836B4D00}"/>
          </ac:picMkLst>
        </pc:picChg>
        <pc:picChg chg="del">
          <ac:chgData name="Francisco Valentin Ramirez Cuevas" userId="e79bf063-6348-4b44-8f45-581164b14c81" providerId="ADAL" clId="{93947198-6EF3-4429-A1DA-73044AA7A7E2}" dt="2022-08-19T03:05:05.828" v="66" actId="21"/>
          <ac:picMkLst>
            <pc:docMk/>
            <pc:sldMk cId="3746970517" sldId="263"/>
            <ac:picMk id="5" creationId="{5AA94ECA-7654-DEFE-C1D6-71052313A281}"/>
          </ac:picMkLst>
        </pc:picChg>
      </pc:sldChg>
    </pc:docChg>
  </pc:docChgLst>
  <pc:docChgLst>
    <pc:chgData name="Francisco Valentin Ramirez Cuevas" userId="e79bf063-6348-4b44-8f45-581164b14c81" providerId="ADAL" clId="{1E2FEA87-2DEA-469F-9430-B0F2C003583F}"/>
    <pc:docChg chg="undo custSel modSld">
      <pc:chgData name="Francisco Valentin Ramirez Cuevas" userId="e79bf063-6348-4b44-8f45-581164b14c81" providerId="ADAL" clId="{1E2FEA87-2DEA-469F-9430-B0F2C003583F}" dt="2022-08-30T18:01:49.854" v="191" actId="1037"/>
      <pc:docMkLst>
        <pc:docMk/>
      </pc:docMkLst>
      <pc:sldChg chg="addSp delSp modSp mod">
        <pc:chgData name="Francisco Valentin Ramirez Cuevas" userId="e79bf063-6348-4b44-8f45-581164b14c81" providerId="ADAL" clId="{1E2FEA87-2DEA-469F-9430-B0F2C003583F}" dt="2022-08-30T18:01:49.854" v="191" actId="1037"/>
        <pc:sldMkLst>
          <pc:docMk/>
          <pc:sldMk cId="257880714" sldId="266"/>
        </pc:sldMkLst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3" creationId="{6C9C0988-02C9-6EE0-2DA8-EC6887860B37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4" creationId="{FB8E6EAE-997C-58F9-E5CA-26D54E2003FF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5" creationId="{FC9633E1-3362-D7DB-557B-6B9ED831C676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6" creationId="{031FCC16-2715-80C7-46F1-88C2D0898E29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7" creationId="{0D9E2DB1-86E1-0ADB-A204-46645EEF64CD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8" creationId="{A13DC7E7-28B4-5FF4-25F4-0B8D855DAD81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0" creationId="{2B2BDA66-4E3E-9D5B-4355-223E24F21FE2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1" creationId="{393B7EC2-8E53-F6F4-5B80-3506403387DF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2" creationId="{FC8C1AAB-EDEE-6397-3D8F-98FB6FFEBE4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3" creationId="{0FAECA9B-6C70-1B6E-7B68-FD586883C514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4" creationId="{B6552CDF-06AF-3371-1FE9-3F90F296C477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5" creationId="{4BF2D250-DC94-2296-FB31-5E0CC50C16C5}"/>
          </ac:spMkLst>
        </pc:spChg>
        <pc:spChg chg="add mod">
          <ac:chgData name="Francisco Valentin Ramirez Cuevas" userId="e79bf063-6348-4b44-8f45-581164b14c81" providerId="ADAL" clId="{1E2FEA87-2DEA-469F-9430-B0F2C003583F}" dt="2022-08-30T18:01:14.840" v="167" actId="12789"/>
          <ac:spMkLst>
            <pc:docMk/>
            <pc:sldMk cId="257880714" sldId="266"/>
            <ac:spMk id="16" creationId="{E0326E85-CAEB-42B2-70F0-A83B623FC97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7" creationId="{038EDD40-EDC6-CD6D-9A5C-B5333C56E276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8" creationId="{972FC666-809D-A660-41DF-16BDF2E5D7FF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9" creationId="{37AE1870-CEEF-55C8-F2A6-244EE17F029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0" creationId="{8A09ED61-CAD8-965D-24C0-8B9DF3EB94AB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0.943" v="128" actId="478"/>
          <ac:spMkLst>
            <pc:docMk/>
            <pc:sldMk cId="257880714" sldId="266"/>
            <ac:spMk id="21" creationId="{ECC98494-E735-30CA-1F9F-4E89D328D778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2.389" v="129" actId="478"/>
          <ac:spMkLst>
            <pc:docMk/>
            <pc:sldMk cId="257880714" sldId="266"/>
            <ac:spMk id="22" creationId="{955AE940-BD22-C5B0-5F6D-E3A64C6DC94D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23" creationId="{69559462-6201-F684-9429-5025D5109259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4" creationId="{C2B749DC-EED1-F982-889F-105B32256F7F}"/>
          </ac:spMkLst>
        </pc:spChg>
        <pc:picChg chg="del mod modCrop">
          <ac:chgData name="Francisco Valentin Ramirez Cuevas" userId="e79bf063-6348-4b44-8f45-581164b14c81" providerId="ADAL" clId="{1E2FEA87-2DEA-469F-9430-B0F2C003583F}" dt="2022-08-30T17:54:08.201" v="37" actId="21"/>
          <ac:picMkLst>
            <pc:docMk/>
            <pc:sldMk cId="257880714" sldId="266"/>
            <ac:picMk id="2" creationId="{2220352C-A1E5-B83B-D478-39DC2E46BC80}"/>
          </ac:picMkLst>
        </pc:picChg>
        <pc:picChg chg="add mod ord modCrop">
          <ac:chgData name="Francisco Valentin Ramirez Cuevas" userId="e79bf063-6348-4b44-8f45-581164b14c81" providerId="ADAL" clId="{1E2FEA87-2DEA-469F-9430-B0F2C003583F}" dt="2022-08-30T18:00:04.886" v="162" actId="732"/>
          <ac:picMkLst>
            <pc:docMk/>
            <pc:sldMk cId="257880714" sldId="266"/>
            <ac:picMk id="9" creationId="{DFB51821-C07A-4E54-C5AC-34E46EE12156}"/>
          </ac:picMkLst>
        </pc:picChg>
      </pc:sldChg>
    </pc:docChg>
  </pc:docChgLst>
  <pc:docChgLst>
    <pc:chgData name="Francisco Valentin Ramirez Cuevas" userId="e79bf063-6348-4b44-8f45-581164b14c81" providerId="ADAL" clId="{99D2407E-1BF1-4F62-8854-BCB28F0C5AD5}"/>
    <pc:docChg chg="undo custSel addSld modSld">
      <pc:chgData name="Francisco Valentin Ramirez Cuevas" userId="e79bf063-6348-4b44-8f45-581164b14c81" providerId="ADAL" clId="{99D2407E-1BF1-4F62-8854-BCB28F0C5AD5}" dt="2022-10-24T02:48:59.962" v="296"/>
      <pc:docMkLst>
        <pc:docMk/>
      </pc:docMkLst>
      <pc:sldChg chg="addSp delSp modSp add mod">
        <pc:chgData name="Francisco Valentin Ramirez Cuevas" userId="e79bf063-6348-4b44-8f45-581164b14c81" providerId="ADAL" clId="{99D2407E-1BF1-4F62-8854-BCB28F0C5AD5}" dt="2022-10-23T16:21:04.870" v="77" actId="2085"/>
        <pc:sldMkLst>
          <pc:docMk/>
          <pc:sldMk cId="447995240" sldId="295"/>
        </pc:sldMkLst>
        <pc:spChg chg="add mod">
          <ac:chgData name="Francisco Valentin Ramirez Cuevas" userId="e79bf063-6348-4b44-8f45-581164b14c81" providerId="ADAL" clId="{99D2407E-1BF1-4F62-8854-BCB28F0C5AD5}" dt="2022-10-23T16:14:17.475" v="58" actId="14100"/>
          <ac:spMkLst>
            <pc:docMk/>
            <pc:sldMk cId="447995240" sldId="295"/>
            <ac:spMk id="11" creationId="{F06D0E9E-542E-7951-3A5B-2F77B213873D}"/>
          </ac:spMkLst>
        </pc:spChg>
        <pc:spChg chg="add mod">
          <ac:chgData name="Francisco Valentin Ramirez Cuevas" userId="e79bf063-6348-4b44-8f45-581164b14c81" providerId="ADAL" clId="{99D2407E-1BF1-4F62-8854-BCB28F0C5AD5}" dt="2022-10-23T16:14:14.459" v="57" actId="1076"/>
          <ac:spMkLst>
            <pc:docMk/>
            <pc:sldMk cId="447995240" sldId="295"/>
            <ac:spMk id="12" creationId="{222E6BC0-310F-84D3-7E7A-C785AEFE3943}"/>
          </ac:spMkLst>
        </pc:spChg>
        <pc:spChg chg="add mod">
          <ac:chgData name="Francisco Valentin Ramirez Cuevas" userId="e79bf063-6348-4b44-8f45-581164b14c81" providerId="ADAL" clId="{99D2407E-1BF1-4F62-8854-BCB28F0C5AD5}" dt="2022-10-23T16:14:27.631" v="64" actId="1076"/>
          <ac:spMkLst>
            <pc:docMk/>
            <pc:sldMk cId="447995240" sldId="295"/>
            <ac:spMk id="13" creationId="{6A6D9F3E-D211-5084-13CA-37DBA807EE20}"/>
          </ac:spMkLst>
        </pc:spChg>
        <pc:spChg chg="add mod">
          <ac:chgData name="Francisco Valentin Ramirez Cuevas" userId="e79bf063-6348-4b44-8f45-581164b14c81" providerId="ADAL" clId="{99D2407E-1BF1-4F62-8854-BCB28F0C5AD5}" dt="2022-10-23T16:14:31.852" v="67" actId="1076"/>
          <ac:spMkLst>
            <pc:docMk/>
            <pc:sldMk cId="447995240" sldId="295"/>
            <ac:spMk id="14" creationId="{5AD690A5-1209-4C34-2C82-822E374138C9}"/>
          </ac:spMkLst>
        </pc:spChg>
        <pc:spChg chg="add mod ord">
          <ac:chgData name="Francisco Valentin Ramirez Cuevas" userId="e79bf063-6348-4b44-8f45-581164b14c81" providerId="ADAL" clId="{99D2407E-1BF1-4F62-8854-BCB28F0C5AD5}" dt="2022-10-23T16:21:04.870" v="77" actId="2085"/>
          <ac:spMkLst>
            <pc:docMk/>
            <pc:sldMk cId="447995240" sldId="295"/>
            <ac:spMk id="17" creationId="{EE22AAA8-438E-CCDF-838F-C9FD17A4180F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38" creationId="{35BFF277-0860-5D11-713D-B55922CA0529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39" creationId="{9437694D-0031-2140-5BF8-ADCE33F9DAF7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1" creationId="{F6136632-9203-6EE9-E711-9DA80843072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2" creationId="{FA3485E9-E33C-F40D-CD46-C0111EA2FA2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4" creationId="{804D0D7E-5980-3DAF-1CE8-8BE0E064A3B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5" creationId="{57EF3DA2-7830-5187-216B-6580E38CBD4B}"/>
          </ac:spMkLst>
        </pc:spChg>
        <pc:picChg chg="del">
          <ac:chgData name="Francisco Valentin Ramirez Cuevas" userId="e79bf063-6348-4b44-8f45-581164b14c81" providerId="ADAL" clId="{99D2407E-1BF1-4F62-8854-BCB28F0C5AD5}" dt="2022-10-23T16:11:42.084" v="1" actId="21"/>
          <ac:picMkLst>
            <pc:docMk/>
            <pc:sldMk cId="447995240" sldId="295"/>
            <ac:picMk id="35" creationId="{7F18AE63-0570-846A-C2F3-30A3E8F6D807}"/>
          </ac:picMkLst>
        </pc:picChg>
        <pc:cxnChg chg="add mod">
          <ac:chgData name="Francisco Valentin Ramirez Cuevas" userId="e79bf063-6348-4b44-8f45-581164b14c81" providerId="ADAL" clId="{99D2407E-1BF1-4F62-8854-BCB28F0C5AD5}" dt="2022-10-23T16:12:16.209" v="14" actId="692"/>
          <ac:cxnSpMkLst>
            <pc:docMk/>
            <pc:sldMk cId="447995240" sldId="295"/>
            <ac:cxnSpMk id="3" creationId="{281711C4-71E3-0D12-C7EB-5A7C06E0E20C}"/>
          </ac:cxnSpMkLst>
        </pc:cxnChg>
        <pc:cxnChg chg="add mod">
          <ac:chgData name="Francisco Valentin Ramirez Cuevas" userId="e79bf063-6348-4b44-8f45-581164b14c81" providerId="ADAL" clId="{99D2407E-1BF1-4F62-8854-BCB28F0C5AD5}" dt="2022-10-23T16:14:36.537" v="69" actId="14100"/>
          <ac:cxnSpMkLst>
            <pc:docMk/>
            <pc:sldMk cId="447995240" sldId="295"/>
            <ac:cxnSpMk id="5" creationId="{882FA368-CA19-0864-5818-24CA036777F6}"/>
          </ac:cxnSpMkLst>
        </pc:cxnChg>
      </pc:sldChg>
      <pc:sldChg chg="addSp delSp modSp add mod">
        <pc:chgData name="Francisco Valentin Ramirez Cuevas" userId="e79bf063-6348-4b44-8f45-581164b14c81" providerId="ADAL" clId="{99D2407E-1BF1-4F62-8854-BCB28F0C5AD5}" dt="2022-10-23T20:47:20.197" v="199" actId="1076"/>
        <pc:sldMkLst>
          <pc:docMk/>
          <pc:sldMk cId="568313848" sldId="296"/>
        </pc:sldMkLst>
        <pc:spChg chg="add del">
          <ac:chgData name="Francisco Valentin Ramirez Cuevas" userId="e79bf063-6348-4b44-8f45-581164b14c81" providerId="ADAL" clId="{99D2407E-1BF1-4F62-8854-BCB28F0C5AD5}" dt="2022-10-23T20:41:43.698" v="81" actId="22"/>
          <ac:spMkLst>
            <pc:docMk/>
            <pc:sldMk cId="568313848" sldId="296"/>
            <ac:spMk id="4" creationId="{08780BC1-E3D7-8C77-FA62-D24BA4CBAE1D}"/>
          </ac:spMkLst>
        </pc:spChg>
        <pc:spChg chg="add del">
          <ac:chgData name="Francisco Valentin Ramirez Cuevas" userId="e79bf063-6348-4b44-8f45-581164b14c81" providerId="ADAL" clId="{99D2407E-1BF1-4F62-8854-BCB28F0C5AD5}" dt="2022-10-23T20:42:03.249" v="83" actId="22"/>
          <ac:spMkLst>
            <pc:docMk/>
            <pc:sldMk cId="568313848" sldId="296"/>
            <ac:spMk id="7" creationId="{5166A7EF-71D6-A937-A19E-6B0D9B81599C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1" creationId="{F06D0E9E-542E-7951-3A5B-2F77B213873D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2" creationId="{222E6BC0-310F-84D3-7E7A-C785AEFE3943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3" creationId="{6A6D9F3E-D211-5084-13CA-37DBA807EE20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4" creationId="{5AD690A5-1209-4C34-2C82-822E374138C9}"/>
          </ac:spMkLst>
        </pc:spChg>
        <pc:spChg chg="add mod or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5" creationId="{06058DC8-7032-43FB-CEB6-3A00D0CE35F6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6" creationId="{B50F6C62-315E-16AC-F681-544477A94767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7" creationId="{EE22AAA8-438E-CCDF-838F-C9FD17A4180F}"/>
          </ac:spMkLst>
        </pc:spChg>
        <pc:spChg chg="add del mod">
          <ac:chgData name="Francisco Valentin Ramirez Cuevas" userId="e79bf063-6348-4b44-8f45-581164b14c81" providerId="ADAL" clId="{99D2407E-1BF1-4F62-8854-BCB28F0C5AD5}" dt="2022-10-23T20:43:32.360" v="105" actId="478"/>
          <ac:spMkLst>
            <pc:docMk/>
            <pc:sldMk cId="568313848" sldId="296"/>
            <ac:spMk id="18" creationId="{071C2BB8-E7B6-A9EB-7FAE-F1AD804B8AA1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9" creationId="{D370C858-0650-148E-0885-3A52380CC475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0" creationId="{F5901C76-13F8-819B-784F-DE6A063D6E56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1" creationId="{74B451EB-5C5F-973D-8596-5AB0285D60D7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2" creationId="{A0778956-49C6-DD22-3CDD-617D8CB16E0B}"/>
          </ac:spMkLst>
        </pc:spChg>
        <pc:spChg chg="add del mod">
          <ac:chgData name="Francisco Valentin Ramirez Cuevas" userId="e79bf063-6348-4b44-8f45-581164b14c81" providerId="ADAL" clId="{99D2407E-1BF1-4F62-8854-BCB28F0C5AD5}" dt="2022-10-23T20:46:45.844" v="191" actId="478"/>
          <ac:spMkLst>
            <pc:docMk/>
            <pc:sldMk cId="568313848" sldId="296"/>
            <ac:spMk id="23" creationId="{7E316E02-A4A7-9C98-0A85-6B1838C13DEC}"/>
          </ac:spMkLst>
        </pc:spChg>
        <pc:spChg chg="add mod">
          <ac:chgData name="Francisco Valentin Ramirez Cuevas" userId="e79bf063-6348-4b44-8f45-581164b14c81" providerId="ADAL" clId="{99D2407E-1BF1-4F62-8854-BCB28F0C5AD5}" dt="2022-10-23T20:47:10.339" v="196" actId="14100"/>
          <ac:spMkLst>
            <pc:docMk/>
            <pc:sldMk cId="568313848" sldId="296"/>
            <ac:spMk id="24" creationId="{C3547532-D6F6-C694-DB4A-154F0106475D}"/>
          </ac:spMkLst>
        </pc:spChg>
        <pc:spChg chg="add mod">
          <ac:chgData name="Francisco Valentin Ramirez Cuevas" userId="e79bf063-6348-4b44-8f45-581164b14c81" providerId="ADAL" clId="{99D2407E-1BF1-4F62-8854-BCB28F0C5AD5}" dt="2022-10-23T20:47:20.197" v="199" actId="1076"/>
          <ac:spMkLst>
            <pc:docMk/>
            <pc:sldMk cId="568313848" sldId="296"/>
            <ac:spMk id="25" creationId="{1A093685-12BD-068B-74D2-2CC6F43653FA}"/>
          </ac:spMkLst>
        </pc:spChg>
        <pc:picChg chg="add del">
          <ac:chgData name="Francisco Valentin Ramirez Cuevas" userId="e79bf063-6348-4b44-8f45-581164b14c81" providerId="ADAL" clId="{99D2407E-1BF1-4F62-8854-BCB28F0C5AD5}" dt="2022-10-23T20:42:39.688" v="85" actId="21"/>
          <ac:picMkLst>
            <pc:docMk/>
            <pc:sldMk cId="568313848" sldId="296"/>
            <ac:picMk id="9" creationId="{E040FF06-BDF7-58C3-7238-11C82C20A36F}"/>
          </ac:picMkLst>
        </pc:picChg>
        <pc:picChg chg="add mod">
          <ac:chgData name="Francisco Valentin Ramirez Cuevas" userId="e79bf063-6348-4b44-8f45-581164b14c81" providerId="ADAL" clId="{99D2407E-1BF1-4F62-8854-BCB28F0C5AD5}" dt="2022-10-23T20:46:54.849" v="192" actId="403"/>
          <ac:picMkLst>
            <pc:docMk/>
            <pc:sldMk cId="568313848" sldId="296"/>
            <ac:picMk id="10" creationId="{E9E55F7D-7213-7137-FE5C-2BD08B7D0862}"/>
          </ac:picMkLst>
        </pc:picChg>
        <pc:cxnChg chg="del">
          <ac:chgData name="Francisco Valentin Ramirez Cuevas" userId="e79bf063-6348-4b44-8f45-581164b14c81" providerId="ADAL" clId="{99D2407E-1BF1-4F62-8854-BCB28F0C5AD5}" dt="2022-10-23T20:41:18.977" v="79" actId="21"/>
          <ac:cxnSpMkLst>
            <pc:docMk/>
            <pc:sldMk cId="568313848" sldId="296"/>
            <ac:cxnSpMk id="3" creationId="{281711C4-71E3-0D12-C7EB-5A7C06E0E20C}"/>
          </ac:cxnSpMkLst>
        </pc:cxnChg>
        <pc:cxnChg chg="del">
          <ac:chgData name="Francisco Valentin Ramirez Cuevas" userId="e79bf063-6348-4b44-8f45-581164b14c81" providerId="ADAL" clId="{99D2407E-1BF1-4F62-8854-BCB28F0C5AD5}" dt="2022-10-23T20:41:18.977" v="79" actId="21"/>
          <ac:cxnSpMkLst>
            <pc:docMk/>
            <pc:sldMk cId="568313848" sldId="296"/>
            <ac:cxnSpMk id="5" creationId="{882FA368-CA19-0864-5818-24CA036777F6}"/>
          </ac:cxnSpMkLst>
        </pc:cxnChg>
      </pc:sldChg>
      <pc:sldChg chg="addSp delSp modSp add mod">
        <pc:chgData name="Francisco Valentin Ramirez Cuevas" userId="e79bf063-6348-4b44-8f45-581164b14c81" providerId="ADAL" clId="{99D2407E-1BF1-4F62-8854-BCB28F0C5AD5}" dt="2022-10-24T02:34:58.138" v="288" actId="20577"/>
        <pc:sldMkLst>
          <pc:docMk/>
          <pc:sldMk cId="6357561" sldId="297"/>
        </pc:sldMkLst>
        <pc:spChg chg="add mod">
          <ac:chgData name="Francisco Valentin Ramirez Cuevas" userId="e79bf063-6348-4b44-8f45-581164b14c81" providerId="ADAL" clId="{99D2407E-1BF1-4F62-8854-BCB28F0C5AD5}" dt="2022-10-24T02:34:45.770" v="270" actId="1076"/>
          <ac:spMkLst>
            <pc:docMk/>
            <pc:sldMk cId="6357561" sldId="297"/>
            <ac:spMk id="11" creationId="{80013C5A-641C-8361-7474-E6293D29D491}"/>
          </ac:spMkLst>
        </pc:spChg>
        <pc:spChg chg="add mod">
          <ac:chgData name="Francisco Valentin Ramirez Cuevas" userId="e79bf063-6348-4b44-8f45-581164b14c81" providerId="ADAL" clId="{99D2407E-1BF1-4F62-8854-BCB28F0C5AD5}" dt="2022-10-24T02:34:58.138" v="288" actId="20577"/>
          <ac:spMkLst>
            <pc:docMk/>
            <pc:sldMk cId="6357561" sldId="297"/>
            <ac:spMk id="12" creationId="{9517515D-F8A7-636B-A227-3D785E573390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5" creationId="{06058DC8-7032-43FB-CEB6-3A00D0CE35F6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6" creationId="{B50F6C62-315E-16AC-F681-544477A94767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9" creationId="{D370C858-0650-148E-0885-3A52380CC475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0" creationId="{F5901C76-13F8-819B-784F-DE6A063D6E56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1" creationId="{74B451EB-5C5F-973D-8596-5AB0285D60D7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2" creationId="{A0778956-49C6-DD22-3CDD-617D8CB16E0B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4" creationId="{C3547532-D6F6-C694-DB4A-154F0106475D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5" creationId="{1A093685-12BD-068B-74D2-2CC6F43653FA}"/>
          </ac:spMkLst>
        </pc:spChg>
        <pc:picChg chg="add del">
          <ac:chgData name="Francisco Valentin Ramirez Cuevas" userId="e79bf063-6348-4b44-8f45-581164b14c81" providerId="ADAL" clId="{99D2407E-1BF1-4F62-8854-BCB28F0C5AD5}" dt="2022-10-24T02:30:38.744" v="203" actId="21"/>
          <ac:picMkLst>
            <pc:docMk/>
            <pc:sldMk cId="6357561" sldId="297"/>
            <ac:picMk id="3" creationId="{F8B1820D-AA2B-C443-4C09-4341F4E51AA9}"/>
          </ac:picMkLst>
        </pc:picChg>
        <pc:picChg chg="add del mod modCrop">
          <ac:chgData name="Francisco Valentin Ramirez Cuevas" userId="e79bf063-6348-4b44-8f45-581164b14c81" providerId="ADAL" clId="{99D2407E-1BF1-4F62-8854-BCB28F0C5AD5}" dt="2022-10-24T02:33:13.874" v="224" actId="478"/>
          <ac:picMkLst>
            <pc:docMk/>
            <pc:sldMk cId="6357561" sldId="297"/>
            <ac:picMk id="4" creationId="{F9BF1572-99F8-51C6-9693-17A28D844CC3}"/>
          </ac:picMkLst>
        </pc:picChg>
        <pc:picChg chg="add del mod modCrop">
          <ac:chgData name="Francisco Valentin Ramirez Cuevas" userId="e79bf063-6348-4b44-8f45-581164b14c81" providerId="ADAL" clId="{99D2407E-1BF1-4F62-8854-BCB28F0C5AD5}" dt="2022-10-24T02:33:13.874" v="224" actId="478"/>
          <ac:picMkLst>
            <pc:docMk/>
            <pc:sldMk cId="6357561" sldId="297"/>
            <ac:picMk id="5" creationId="{B2270E83-ACC9-D94D-9C2F-97D4F6840DDF}"/>
          </ac:picMkLst>
        </pc:picChg>
        <pc:picChg chg="add del mod">
          <ac:chgData name="Francisco Valentin Ramirez Cuevas" userId="e79bf063-6348-4b44-8f45-581164b14c81" providerId="ADAL" clId="{99D2407E-1BF1-4F62-8854-BCB28F0C5AD5}" dt="2022-10-24T02:33:24.209" v="229" actId="21"/>
          <ac:picMkLst>
            <pc:docMk/>
            <pc:sldMk cId="6357561" sldId="297"/>
            <ac:picMk id="7" creationId="{BABB6120-FD62-B10E-16FC-1E39595AF28E}"/>
          </ac:picMkLst>
        </pc:picChg>
        <pc:picChg chg="add mod modCrop">
          <ac:chgData name="Francisco Valentin Ramirez Cuevas" userId="e79bf063-6348-4b44-8f45-581164b14c81" providerId="ADAL" clId="{99D2407E-1BF1-4F62-8854-BCB28F0C5AD5}" dt="2022-10-24T02:34:10.659" v="242"/>
          <ac:picMkLst>
            <pc:docMk/>
            <pc:sldMk cId="6357561" sldId="297"/>
            <ac:picMk id="8" creationId="{01F0C027-1B6C-9A7E-5844-534F8D7DF5B0}"/>
          </ac:picMkLst>
        </pc:picChg>
        <pc:picChg chg="add mod modCrop">
          <ac:chgData name="Francisco Valentin Ramirez Cuevas" userId="e79bf063-6348-4b44-8f45-581164b14c81" providerId="ADAL" clId="{99D2407E-1BF1-4F62-8854-BCB28F0C5AD5}" dt="2022-10-24T02:34:15.360" v="243"/>
          <ac:picMkLst>
            <pc:docMk/>
            <pc:sldMk cId="6357561" sldId="297"/>
            <ac:picMk id="9" creationId="{8ABA08F2-66DA-8572-94DC-06BF11ED2787}"/>
          </ac:picMkLst>
        </pc:picChg>
        <pc:picChg chg="del">
          <ac:chgData name="Francisco Valentin Ramirez Cuevas" userId="e79bf063-6348-4b44-8f45-581164b14c81" providerId="ADAL" clId="{99D2407E-1BF1-4F62-8854-BCB28F0C5AD5}" dt="2022-10-24T02:30:31.866" v="201" actId="21"/>
          <ac:picMkLst>
            <pc:docMk/>
            <pc:sldMk cId="6357561" sldId="297"/>
            <ac:picMk id="10" creationId="{E9E55F7D-7213-7137-FE5C-2BD08B7D0862}"/>
          </ac:picMkLst>
        </pc:picChg>
      </pc:sldChg>
      <pc:sldChg chg="addSp delSp modSp add mod">
        <pc:chgData name="Francisco Valentin Ramirez Cuevas" userId="e79bf063-6348-4b44-8f45-581164b14c81" providerId="ADAL" clId="{99D2407E-1BF1-4F62-8854-BCB28F0C5AD5}" dt="2022-10-24T02:48:59.962" v="296"/>
        <pc:sldMkLst>
          <pc:docMk/>
          <pc:sldMk cId="2978461930" sldId="298"/>
        </pc:sldMkLst>
        <pc:spChg chg="del">
          <ac:chgData name="Francisco Valentin Ramirez Cuevas" userId="e79bf063-6348-4b44-8f45-581164b14c81" providerId="ADAL" clId="{99D2407E-1BF1-4F62-8854-BCB28F0C5AD5}" dt="2022-10-24T02:48:44.455" v="290" actId="21"/>
          <ac:spMkLst>
            <pc:docMk/>
            <pc:sldMk cId="2978461930" sldId="298"/>
            <ac:spMk id="11" creationId="{80013C5A-641C-8361-7474-E6293D29D491}"/>
          </ac:spMkLst>
        </pc:spChg>
        <pc:spChg chg="del">
          <ac:chgData name="Francisco Valentin Ramirez Cuevas" userId="e79bf063-6348-4b44-8f45-581164b14c81" providerId="ADAL" clId="{99D2407E-1BF1-4F62-8854-BCB28F0C5AD5}" dt="2022-10-24T02:48:44.455" v="290" actId="21"/>
          <ac:spMkLst>
            <pc:docMk/>
            <pc:sldMk cId="2978461930" sldId="298"/>
            <ac:spMk id="12" creationId="{9517515D-F8A7-636B-A227-3D785E573390}"/>
          </ac:spMkLst>
        </pc:spChg>
        <pc:picChg chg="add del">
          <ac:chgData name="Francisco Valentin Ramirez Cuevas" userId="e79bf063-6348-4b44-8f45-581164b14c81" providerId="ADAL" clId="{99D2407E-1BF1-4F62-8854-BCB28F0C5AD5}" dt="2022-10-24T02:48:51.142" v="292" actId="21"/>
          <ac:picMkLst>
            <pc:docMk/>
            <pc:sldMk cId="2978461930" sldId="298"/>
            <ac:picMk id="3" creationId="{6EB303A8-2ABD-D37F-207E-7E20B86FE71C}"/>
          </ac:picMkLst>
        </pc:picChg>
        <pc:picChg chg="add mod">
          <ac:chgData name="Francisco Valentin Ramirez Cuevas" userId="e79bf063-6348-4b44-8f45-581164b14c81" providerId="ADAL" clId="{99D2407E-1BF1-4F62-8854-BCB28F0C5AD5}" dt="2022-10-24T02:48:59.962" v="296"/>
          <ac:picMkLst>
            <pc:docMk/>
            <pc:sldMk cId="2978461930" sldId="298"/>
            <ac:picMk id="4" creationId="{9875D972-03E1-44F4-2B75-F8638D26D503}"/>
          </ac:picMkLst>
        </pc:picChg>
        <pc:picChg chg="del">
          <ac:chgData name="Francisco Valentin Ramirez Cuevas" userId="e79bf063-6348-4b44-8f45-581164b14c81" providerId="ADAL" clId="{99D2407E-1BF1-4F62-8854-BCB28F0C5AD5}" dt="2022-10-24T02:48:44.455" v="290" actId="21"/>
          <ac:picMkLst>
            <pc:docMk/>
            <pc:sldMk cId="2978461930" sldId="298"/>
            <ac:picMk id="8" creationId="{01F0C027-1B6C-9A7E-5844-534F8D7DF5B0}"/>
          </ac:picMkLst>
        </pc:picChg>
        <pc:picChg chg="del">
          <ac:chgData name="Francisco Valentin Ramirez Cuevas" userId="e79bf063-6348-4b44-8f45-581164b14c81" providerId="ADAL" clId="{99D2407E-1BF1-4F62-8854-BCB28F0C5AD5}" dt="2022-10-24T02:48:44.455" v="290" actId="21"/>
          <ac:picMkLst>
            <pc:docMk/>
            <pc:sldMk cId="2978461930" sldId="298"/>
            <ac:picMk id="9" creationId="{8ABA08F2-66DA-8572-94DC-06BF11ED2787}"/>
          </ac:picMkLst>
        </pc:picChg>
      </pc:sldChg>
    </pc:docChg>
  </pc:docChgLst>
  <pc:docChgLst>
    <pc:chgData name="Francisco Valentin Ramirez Cuevas" userId="e79bf063-6348-4b44-8f45-581164b14c81" providerId="ADAL" clId="{DAA8C3DC-F9FA-4418-AF8E-A2DB3F050B56}"/>
    <pc:docChg chg="undo custSel addSld modSld sldOrd">
      <pc:chgData name="Francisco Valentin Ramirez Cuevas" userId="e79bf063-6348-4b44-8f45-581164b14c81" providerId="ADAL" clId="{DAA8C3DC-F9FA-4418-AF8E-A2DB3F050B56}" dt="2022-10-24T16:21:08.226" v="461" actId="14100"/>
      <pc:docMkLst>
        <pc:docMk/>
      </pc:docMkLst>
      <pc:sldChg chg="modSp">
        <pc:chgData name="Francisco Valentin Ramirez Cuevas" userId="e79bf063-6348-4b44-8f45-581164b14c81" providerId="ADAL" clId="{DAA8C3DC-F9FA-4418-AF8E-A2DB3F050B56}" dt="2022-10-24T11:59:17.849" v="30" actId="1076"/>
        <pc:sldMkLst>
          <pc:docMk/>
          <pc:sldMk cId="568313848" sldId="296"/>
        </pc:sldMkLst>
        <pc:spChg chg="mod">
          <ac:chgData name="Francisco Valentin Ramirez Cuevas" userId="e79bf063-6348-4b44-8f45-581164b14c81" providerId="ADAL" clId="{DAA8C3DC-F9FA-4418-AF8E-A2DB3F050B56}" dt="2022-10-24T11:19:12.792" v="0" actId="20577"/>
          <ac:spMkLst>
            <pc:docMk/>
            <pc:sldMk cId="568313848" sldId="296"/>
            <ac:spMk id="15" creationId="{06058DC8-7032-43FB-CEB6-3A00D0CE35F6}"/>
          </ac:spMkLst>
        </pc:spChg>
        <pc:spChg chg="mod">
          <ac:chgData name="Francisco Valentin Ramirez Cuevas" userId="e79bf063-6348-4b44-8f45-581164b14c81" providerId="ADAL" clId="{DAA8C3DC-F9FA-4418-AF8E-A2DB3F050B56}" dt="2022-10-24T11:59:17.849" v="30" actId="1076"/>
          <ac:spMkLst>
            <pc:docMk/>
            <pc:sldMk cId="568313848" sldId="296"/>
            <ac:spMk id="16" creationId="{B50F6C62-315E-16AC-F681-544477A94767}"/>
          </ac:spMkLst>
        </pc:spChg>
        <pc:spChg chg="mod">
          <ac:chgData name="Francisco Valentin Ramirez Cuevas" userId="e79bf063-6348-4b44-8f45-581164b14c81" providerId="ADAL" clId="{DAA8C3DC-F9FA-4418-AF8E-A2DB3F050B56}" dt="2022-10-24T11:19:15.460" v="1" actId="20577"/>
          <ac:spMkLst>
            <pc:docMk/>
            <pc:sldMk cId="568313848" sldId="296"/>
            <ac:spMk id="19" creationId="{D370C858-0650-148E-0885-3A52380CC475}"/>
          </ac:spMkLst>
        </pc:spChg>
      </pc:sldChg>
      <pc:sldChg chg="addSp delSp modSp ord">
        <pc:chgData name="Francisco Valentin Ramirez Cuevas" userId="e79bf063-6348-4b44-8f45-581164b14c81" providerId="ADAL" clId="{DAA8C3DC-F9FA-4418-AF8E-A2DB3F050B56}" dt="2022-10-24T16:21:08.226" v="461" actId="14100"/>
        <pc:sldMkLst>
          <pc:docMk/>
          <pc:sldMk cId="6357561" sldId="297"/>
        </pc:sldMkLst>
        <pc:spChg chg="add mod">
          <ac:chgData name="Francisco Valentin Ramirez Cuevas" userId="e79bf063-6348-4b44-8f45-581164b14c81" providerId="ADAL" clId="{DAA8C3DC-F9FA-4418-AF8E-A2DB3F050B56}" dt="2022-10-24T16:13:55.975" v="332" actId="14100"/>
          <ac:spMkLst>
            <pc:docMk/>
            <pc:sldMk cId="6357561" sldId="297"/>
            <ac:spMk id="8" creationId="{1C6B646B-5997-4A15-9D2C-8DFF7B302CF7}"/>
          </ac:spMkLst>
        </pc:spChg>
        <pc:spChg chg="add mod">
          <ac:chgData name="Francisco Valentin Ramirez Cuevas" userId="e79bf063-6348-4b44-8f45-581164b14c81" providerId="ADAL" clId="{DAA8C3DC-F9FA-4418-AF8E-A2DB3F050B56}" dt="2022-10-24T16:16:38.200" v="395" actId="20577"/>
          <ac:spMkLst>
            <pc:docMk/>
            <pc:sldMk cId="6357561" sldId="297"/>
            <ac:spMk id="9" creationId="{9B044193-D496-4104-9894-78FBC970C69A}"/>
          </ac:spMkLst>
        </pc:spChg>
        <pc:spChg chg="mod">
          <ac:chgData name="Francisco Valentin Ramirez Cuevas" userId="e79bf063-6348-4b44-8f45-581164b14c81" providerId="ADAL" clId="{DAA8C3DC-F9FA-4418-AF8E-A2DB3F050B56}" dt="2022-10-24T16:13:49.043" v="327" actId="1076"/>
          <ac:spMkLst>
            <pc:docMk/>
            <pc:sldMk cId="6357561" sldId="297"/>
            <ac:spMk id="11" creationId="{80013C5A-641C-8361-7474-E6293D29D491}"/>
          </ac:spMkLst>
        </pc:spChg>
        <pc:spChg chg="mod">
          <ac:chgData name="Francisco Valentin Ramirez Cuevas" userId="e79bf063-6348-4b44-8f45-581164b14c81" providerId="ADAL" clId="{DAA8C3DC-F9FA-4418-AF8E-A2DB3F050B56}" dt="2022-10-24T12:01:27.032" v="68" actId="1076"/>
          <ac:spMkLst>
            <pc:docMk/>
            <pc:sldMk cId="6357561" sldId="297"/>
            <ac:spMk id="12" creationId="{9517515D-F8A7-636B-A227-3D785E573390}"/>
          </ac:spMkLst>
        </pc:spChg>
        <pc:spChg chg="add mod">
          <ac:chgData name="Francisco Valentin Ramirez Cuevas" userId="e79bf063-6348-4b44-8f45-581164b14c81" providerId="ADAL" clId="{DAA8C3DC-F9FA-4418-AF8E-A2DB3F050B56}" dt="2022-10-24T11:59:22.841" v="33" actId="14100"/>
          <ac:spMkLst>
            <pc:docMk/>
            <pc:sldMk cId="6357561" sldId="297"/>
            <ac:spMk id="13" creationId="{5F7EB35B-F32D-4047-8437-98D3CA2F327D}"/>
          </ac:spMkLst>
        </pc:spChg>
        <pc:spChg chg="add mod">
          <ac:chgData name="Francisco Valentin Ramirez Cuevas" userId="e79bf063-6348-4b44-8f45-581164b14c81" providerId="ADAL" clId="{DAA8C3DC-F9FA-4418-AF8E-A2DB3F050B56}" dt="2022-10-24T12:01:23.440" v="67" actId="1076"/>
          <ac:spMkLst>
            <pc:docMk/>
            <pc:sldMk cId="6357561" sldId="297"/>
            <ac:spMk id="14" creationId="{92CFD3E0-6DB6-44F6-AD77-083253E1702F}"/>
          </ac:spMkLst>
        </pc:spChg>
        <pc:spChg chg="add mod">
          <ac:chgData name="Francisco Valentin Ramirez Cuevas" userId="e79bf063-6348-4b44-8f45-581164b14c81" providerId="ADAL" clId="{DAA8C3DC-F9FA-4418-AF8E-A2DB3F050B56}" dt="2022-10-24T16:15:07.838" v="370" actId="1076"/>
          <ac:spMkLst>
            <pc:docMk/>
            <pc:sldMk cId="6357561" sldId="297"/>
            <ac:spMk id="15" creationId="{678DFDEA-7D83-490C-ACE3-0AE85F2A53F8}"/>
          </ac:spMkLst>
        </pc:spChg>
        <pc:spChg chg="add del mod ord">
          <ac:chgData name="Francisco Valentin Ramirez Cuevas" userId="e79bf063-6348-4b44-8f45-581164b14c81" providerId="ADAL" clId="{DAA8C3DC-F9FA-4418-AF8E-A2DB3F050B56}" dt="2022-10-24T16:16:50.827" v="396" actId="478"/>
          <ac:spMkLst>
            <pc:docMk/>
            <pc:sldMk cId="6357561" sldId="297"/>
            <ac:spMk id="16" creationId="{7C9438D4-3E70-4CF2-8F4E-481CC4E8CE0D}"/>
          </ac:spMkLst>
        </pc:spChg>
        <pc:spChg chg="add mod">
          <ac:chgData name="Francisco Valentin Ramirez Cuevas" userId="e79bf063-6348-4b44-8f45-581164b14c81" providerId="ADAL" clId="{DAA8C3DC-F9FA-4418-AF8E-A2DB3F050B56}" dt="2022-10-24T16:21:08.226" v="461" actId="14100"/>
          <ac:spMkLst>
            <pc:docMk/>
            <pc:sldMk cId="6357561" sldId="297"/>
            <ac:spMk id="17" creationId="{CDA2E14A-A0F0-4078-8978-E1544F8D2CAB}"/>
          </ac:spMkLst>
        </pc:spChg>
        <pc:spChg chg="add">
          <ac:chgData name="Francisco Valentin Ramirez Cuevas" userId="e79bf063-6348-4b44-8f45-581164b14c81" providerId="ADAL" clId="{DAA8C3DC-F9FA-4418-AF8E-A2DB3F050B56}" dt="2022-10-24T16:15:37.161" v="377"/>
          <ac:spMkLst>
            <pc:docMk/>
            <pc:sldMk cId="6357561" sldId="297"/>
            <ac:spMk id="18" creationId="{F09A94EE-10A2-46DB-AEED-EEA55DB2AF51}"/>
          </ac:spMkLst>
        </pc:spChg>
        <pc:spChg chg="add mod">
          <ac:chgData name="Francisco Valentin Ramirez Cuevas" userId="e79bf063-6348-4b44-8f45-581164b14c81" providerId="ADAL" clId="{DAA8C3DC-F9FA-4418-AF8E-A2DB3F050B56}" dt="2022-10-24T16:15:41.046" v="378" actId="1076"/>
          <ac:spMkLst>
            <pc:docMk/>
            <pc:sldMk cId="6357561" sldId="297"/>
            <ac:spMk id="19" creationId="{16BD2FCC-C47A-482A-ABB5-CB4117F3595B}"/>
          </ac:spMkLst>
        </pc:spChg>
        <pc:spChg chg="add mod">
          <ac:chgData name="Francisco Valentin Ramirez Cuevas" userId="e79bf063-6348-4b44-8f45-581164b14c81" providerId="ADAL" clId="{DAA8C3DC-F9FA-4418-AF8E-A2DB3F050B56}" dt="2022-10-24T16:15:45.246" v="381" actId="20577"/>
          <ac:spMkLst>
            <pc:docMk/>
            <pc:sldMk cId="6357561" sldId="297"/>
            <ac:spMk id="20" creationId="{94EDAF8B-1188-4F6B-896A-3090C76C31F7}"/>
          </ac:spMkLst>
        </pc:spChg>
        <pc:spChg chg="add">
          <ac:chgData name="Francisco Valentin Ramirez Cuevas" userId="e79bf063-6348-4b44-8f45-581164b14c81" providerId="ADAL" clId="{DAA8C3DC-F9FA-4418-AF8E-A2DB3F050B56}" dt="2022-10-24T16:15:37.161" v="377"/>
          <ac:spMkLst>
            <pc:docMk/>
            <pc:sldMk cId="6357561" sldId="297"/>
            <ac:spMk id="21" creationId="{00B5AD52-0A91-4925-907D-999BFAAABC2B}"/>
          </ac:spMkLst>
        </pc:spChg>
        <pc:spChg chg="add mod">
          <ac:chgData name="Francisco Valentin Ramirez Cuevas" userId="e79bf063-6348-4b44-8f45-581164b14c81" providerId="ADAL" clId="{DAA8C3DC-F9FA-4418-AF8E-A2DB3F050B56}" dt="2022-10-24T16:15:56.990" v="383" actId="1076"/>
          <ac:spMkLst>
            <pc:docMk/>
            <pc:sldMk cId="6357561" sldId="297"/>
            <ac:spMk id="22" creationId="{DEB51BB5-1946-45A3-9ABE-0E28A3965F8A}"/>
          </ac:spMkLst>
        </pc:spChg>
        <pc:spChg chg="add mod">
          <ac:chgData name="Francisco Valentin Ramirez Cuevas" userId="e79bf063-6348-4b44-8f45-581164b14c81" providerId="ADAL" clId="{DAA8C3DC-F9FA-4418-AF8E-A2DB3F050B56}" dt="2022-10-24T16:16:08.713" v="391" actId="1037"/>
          <ac:spMkLst>
            <pc:docMk/>
            <pc:sldMk cId="6357561" sldId="297"/>
            <ac:spMk id="23" creationId="{F147E6A4-6DDF-4FBA-B379-47CA4729F3F4}"/>
          </ac:spMkLst>
        </pc:spChg>
        <pc:spChg chg="add mod">
          <ac:chgData name="Francisco Valentin Ramirez Cuevas" userId="e79bf063-6348-4b44-8f45-581164b14c81" providerId="ADAL" clId="{DAA8C3DC-F9FA-4418-AF8E-A2DB3F050B56}" dt="2022-10-24T16:16:03.277" v="387" actId="1037"/>
          <ac:spMkLst>
            <pc:docMk/>
            <pc:sldMk cId="6357561" sldId="297"/>
            <ac:spMk id="24" creationId="{405A1C45-AA17-4ED9-8CE6-673D555FCB70}"/>
          </ac:spMkLst>
        </pc:spChg>
        <pc:spChg chg="add mod">
          <ac:chgData name="Francisco Valentin Ramirez Cuevas" userId="e79bf063-6348-4b44-8f45-581164b14c81" providerId="ADAL" clId="{DAA8C3DC-F9FA-4418-AF8E-A2DB3F050B56}" dt="2022-10-24T16:15:56.990" v="383" actId="1076"/>
          <ac:spMkLst>
            <pc:docMk/>
            <pc:sldMk cId="6357561" sldId="297"/>
            <ac:spMk id="25" creationId="{7FB63F10-3539-4FBC-88BA-8F67B9E52AB1}"/>
          </ac:spMkLst>
        </pc:spChg>
        <pc:spChg chg="add mod">
          <ac:chgData name="Francisco Valentin Ramirez Cuevas" userId="e79bf063-6348-4b44-8f45-581164b14c81" providerId="ADAL" clId="{DAA8C3DC-F9FA-4418-AF8E-A2DB3F050B56}" dt="2022-10-24T16:17:06.044" v="400" actId="1076"/>
          <ac:spMkLst>
            <pc:docMk/>
            <pc:sldMk cId="6357561" sldId="297"/>
            <ac:spMk id="26" creationId="{C8A7B031-DF7A-4917-AE96-DFE560F2851D}"/>
          </ac:spMkLst>
        </pc:spChg>
        <pc:spChg chg="add mod">
          <ac:chgData name="Francisco Valentin Ramirez Cuevas" userId="e79bf063-6348-4b44-8f45-581164b14c81" providerId="ADAL" clId="{DAA8C3DC-F9FA-4418-AF8E-A2DB3F050B56}" dt="2022-10-24T16:17:24.141" v="408" actId="1076"/>
          <ac:spMkLst>
            <pc:docMk/>
            <pc:sldMk cId="6357561" sldId="297"/>
            <ac:spMk id="27" creationId="{190884B0-79E2-4DD6-ABD1-7EEF2910DE58}"/>
          </ac:spMkLst>
        </pc:spChg>
        <pc:picChg chg="add del">
          <ac:chgData name="Francisco Valentin Ramirez Cuevas" userId="e79bf063-6348-4b44-8f45-581164b14c81" providerId="ADAL" clId="{DAA8C3DC-F9FA-4418-AF8E-A2DB3F050B56}" dt="2022-10-24T11:58:12.854" v="5"/>
          <ac:picMkLst>
            <pc:docMk/>
            <pc:sldMk cId="6357561" sldId="297"/>
            <ac:picMk id="2" creationId="{F1E9B691-5E29-4B52-B070-C4FADCF72DA3}"/>
          </ac:picMkLst>
        </pc:picChg>
        <pc:picChg chg="add mod ord modCrop">
          <ac:chgData name="Francisco Valentin Ramirez Cuevas" userId="e79bf063-6348-4b44-8f45-581164b14c81" providerId="ADAL" clId="{DAA8C3DC-F9FA-4418-AF8E-A2DB3F050B56}" dt="2022-10-24T16:14:36.045" v="360" actId="1076"/>
          <ac:picMkLst>
            <pc:docMk/>
            <pc:sldMk cId="6357561" sldId="297"/>
            <ac:picMk id="3" creationId="{7433A492-8402-41F0-8FC5-F3020702B16A}"/>
          </ac:picMkLst>
        </pc:picChg>
        <pc:picChg chg="del">
          <ac:chgData name="Francisco Valentin Ramirez Cuevas" userId="e79bf063-6348-4b44-8f45-581164b14c81" providerId="ADAL" clId="{DAA8C3DC-F9FA-4418-AF8E-A2DB3F050B56}" dt="2022-10-24T11:58:53.550" v="20" actId="478"/>
          <ac:picMkLst>
            <pc:docMk/>
            <pc:sldMk cId="6357561" sldId="297"/>
            <ac:picMk id="8" creationId="{01F0C027-1B6C-9A7E-5844-534F8D7DF5B0}"/>
          </ac:picMkLst>
        </pc:picChg>
        <pc:picChg chg="del">
          <ac:chgData name="Francisco Valentin Ramirez Cuevas" userId="e79bf063-6348-4b44-8f45-581164b14c81" providerId="ADAL" clId="{DAA8C3DC-F9FA-4418-AF8E-A2DB3F050B56}" dt="2022-10-24T11:58:59.250" v="22" actId="478"/>
          <ac:picMkLst>
            <pc:docMk/>
            <pc:sldMk cId="6357561" sldId="297"/>
            <ac:picMk id="9" creationId="{8ABA08F2-66DA-8572-94DC-06BF11ED2787}"/>
          </ac:picMkLst>
        </pc:picChg>
        <pc:picChg chg="add mod modCrop">
          <ac:chgData name="Francisco Valentin Ramirez Cuevas" userId="e79bf063-6348-4b44-8f45-581164b14c81" providerId="ADAL" clId="{DAA8C3DC-F9FA-4418-AF8E-A2DB3F050B56}" dt="2022-10-24T12:01:23.440" v="67" actId="1076"/>
          <ac:picMkLst>
            <pc:docMk/>
            <pc:sldMk cId="6357561" sldId="297"/>
            <ac:picMk id="10" creationId="{E586169C-90C7-4295-89C4-6033174E9068}"/>
          </ac:picMkLst>
        </pc:picChg>
      </pc:sldChg>
      <pc:sldChg chg="add">
        <pc:chgData name="Francisco Valentin Ramirez Cuevas" userId="e79bf063-6348-4b44-8f45-581164b14c81" providerId="ADAL" clId="{DAA8C3DC-F9FA-4418-AF8E-A2DB3F050B56}" dt="2022-10-24T11:57:52.899" v="2"/>
        <pc:sldMkLst>
          <pc:docMk/>
          <pc:sldMk cId="2558703829" sldId="299"/>
        </pc:sldMkLst>
      </pc:sldChg>
      <pc:sldChg chg="addSp delSp modSp add ord">
        <pc:chgData name="Francisco Valentin Ramirez Cuevas" userId="e79bf063-6348-4b44-8f45-581164b14c81" providerId="ADAL" clId="{DAA8C3DC-F9FA-4418-AF8E-A2DB3F050B56}" dt="2022-10-24T16:19:09.671" v="457" actId="1076"/>
        <pc:sldMkLst>
          <pc:docMk/>
          <pc:sldMk cId="1419871955" sldId="300"/>
        </pc:sldMkLst>
        <pc:spChg chg="add mod">
          <ac:chgData name="Francisco Valentin Ramirez Cuevas" userId="e79bf063-6348-4b44-8f45-581164b14c81" providerId="ADAL" clId="{DAA8C3DC-F9FA-4418-AF8E-A2DB3F050B56}" dt="2022-10-24T16:17:51.195" v="414" actId="404"/>
          <ac:spMkLst>
            <pc:docMk/>
            <pc:sldMk cId="1419871955" sldId="300"/>
            <ac:spMk id="3" creationId="{7A361C49-B6DB-4AB5-9797-83154C87BB38}"/>
          </ac:spMkLst>
        </pc:spChg>
        <pc:spChg chg="add mod">
          <ac:chgData name="Francisco Valentin Ramirez Cuevas" userId="e79bf063-6348-4b44-8f45-581164b14c81" providerId="ADAL" clId="{DAA8C3DC-F9FA-4418-AF8E-A2DB3F050B56}" dt="2022-10-24T16:17:53.776" v="415" actId="404"/>
          <ac:spMkLst>
            <pc:docMk/>
            <pc:sldMk cId="1419871955" sldId="300"/>
            <ac:spMk id="4" creationId="{224F1569-4C4F-49CA-9B01-B50C53BFF4AB}"/>
          </ac:spMkLst>
        </pc:spChg>
        <pc:spChg chg="add mod">
          <ac:chgData name="Francisco Valentin Ramirez Cuevas" userId="e79bf063-6348-4b44-8f45-581164b14c81" providerId="ADAL" clId="{DAA8C3DC-F9FA-4418-AF8E-A2DB3F050B56}" dt="2022-10-24T16:03:11.406" v="93" actId="14100"/>
          <ac:spMkLst>
            <pc:docMk/>
            <pc:sldMk cId="1419871955" sldId="300"/>
            <ac:spMk id="8" creationId="{E044C8B2-115A-4A69-8582-CFA3089EFF6B}"/>
          </ac:spMkLst>
        </pc:spChg>
        <pc:spChg chg="add mod">
          <ac:chgData name="Francisco Valentin Ramirez Cuevas" userId="e79bf063-6348-4b44-8f45-581164b14c81" providerId="ADAL" clId="{DAA8C3DC-F9FA-4418-AF8E-A2DB3F050B56}" dt="2022-10-24T16:11:36.163" v="297" actId="14100"/>
          <ac:spMkLst>
            <pc:docMk/>
            <pc:sldMk cId="1419871955" sldId="300"/>
            <ac:spMk id="10" creationId="{8D406FD7-ED8A-441D-BDD2-E2301F1860E0}"/>
          </ac:spMkLst>
        </pc:spChg>
        <pc:spChg chg="mod">
          <ac:chgData name="Francisco Valentin Ramirez Cuevas" userId="e79bf063-6348-4b44-8f45-581164b14c81" providerId="ADAL" clId="{DAA8C3DC-F9FA-4418-AF8E-A2DB3F050B56}" dt="2022-10-24T16:06:26.515" v="188" actId="20577"/>
          <ac:spMkLst>
            <pc:docMk/>
            <pc:sldMk cId="1419871955" sldId="300"/>
            <ac:spMk id="11" creationId="{80013C5A-641C-8361-7474-E6293D29D491}"/>
          </ac:spMkLst>
        </pc:spChg>
        <pc:spChg chg="mod">
          <ac:chgData name="Francisco Valentin Ramirez Cuevas" userId="e79bf063-6348-4b44-8f45-581164b14c81" providerId="ADAL" clId="{DAA8C3DC-F9FA-4418-AF8E-A2DB3F050B56}" dt="2022-10-24T12:02:27.248" v="79" actId="1076"/>
          <ac:spMkLst>
            <pc:docMk/>
            <pc:sldMk cId="1419871955" sldId="300"/>
            <ac:spMk id="13" creationId="{5F7EB35B-F32D-4047-8437-98D3CA2F327D}"/>
          </ac:spMkLst>
        </pc:spChg>
        <pc:spChg chg="add mod">
          <ac:chgData name="Francisco Valentin Ramirez Cuevas" userId="e79bf063-6348-4b44-8f45-581164b14c81" providerId="ADAL" clId="{DAA8C3DC-F9FA-4418-AF8E-A2DB3F050B56}" dt="2022-10-24T16:03:28.918" v="101" actId="1076"/>
          <ac:spMkLst>
            <pc:docMk/>
            <pc:sldMk cId="1419871955" sldId="300"/>
            <ac:spMk id="15" creationId="{A497EA0C-3BBC-451D-A2B6-471D4FC6C643}"/>
          </ac:spMkLst>
        </pc:spChg>
        <pc:spChg chg="add mod">
          <ac:chgData name="Francisco Valentin Ramirez Cuevas" userId="e79bf063-6348-4b44-8f45-581164b14c81" providerId="ADAL" clId="{DAA8C3DC-F9FA-4418-AF8E-A2DB3F050B56}" dt="2022-10-24T16:03:38.478" v="107" actId="14100"/>
          <ac:spMkLst>
            <pc:docMk/>
            <pc:sldMk cId="1419871955" sldId="300"/>
            <ac:spMk id="16" creationId="{A8908E4B-D602-45D6-A044-5616015A8AEC}"/>
          </ac:spMkLst>
        </pc:spChg>
        <pc:spChg chg="add mod">
          <ac:chgData name="Francisco Valentin Ramirez Cuevas" userId="e79bf063-6348-4b44-8f45-581164b14c81" providerId="ADAL" clId="{DAA8C3DC-F9FA-4418-AF8E-A2DB3F050B56}" dt="2022-10-24T16:17:48.514" v="413" actId="404"/>
          <ac:spMkLst>
            <pc:docMk/>
            <pc:sldMk cId="1419871955" sldId="300"/>
            <ac:spMk id="17" creationId="{B0C971CB-0E92-4816-86DB-E83A00CB9171}"/>
          </ac:spMkLst>
        </pc:spChg>
        <pc:spChg chg="add mod">
          <ac:chgData name="Francisco Valentin Ramirez Cuevas" userId="e79bf063-6348-4b44-8f45-581164b14c81" providerId="ADAL" clId="{DAA8C3DC-F9FA-4418-AF8E-A2DB3F050B56}" dt="2022-10-24T16:19:09.671" v="457" actId="1076"/>
          <ac:spMkLst>
            <pc:docMk/>
            <pc:sldMk cId="1419871955" sldId="300"/>
            <ac:spMk id="18" creationId="{A628B7B8-4785-4E8D-A036-C4CD1033FFC1}"/>
          </ac:spMkLst>
        </pc:spChg>
        <pc:spChg chg="add mod">
          <ac:chgData name="Francisco Valentin Ramirez Cuevas" userId="e79bf063-6348-4b44-8f45-581164b14c81" providerId="ADAL" clId="{DAA8C3DC-F9FA-4418-AF8E-A2DB3F050B56}" dt="2022-10-24T16:12:02.296" v="303" actId="14100"/>
          <ac:spMkLst>
            <pc:docMk/>
            <pc:sldMk cId="1419871955" sldId="300"/>
            <ac:spMk id="22" creationId="{2D52B826-5BCC-4F37-87C1-B0BE9C79431F}"/>
          </ac:spMkLst>
        </pc:spChg>
        <pc:spChg chg="add mod">
          <ac:chgData name="Francisco Valentin Ramirez Cuevas" userId="e79bf063-6348-4b44-8f45-581164b14c81" providerId="ADAL" clId="{DAA8C3DC-F9FA-4418-AF8E-A2DB3F050B56}" dt="2022-10-24T16:12:06.362" v="306" actId="14100"/>
          <ac:spMkLst>
            <pc:docMk/>
            <pc:sldMk cId="1419871955" sldId="300"/>
            <ac:spMk id="23" creationId="{3BD3311E-5ACC-4117-ADED-C3C712A1D5F4}"/>
          </ac:spMkLst>
        </pc:spChg>
        <pc:spChg chg="add mod">
          <ac:chgData name="Francisco Valentin Ramirez Cuevas" userId="e79bf063-6348-4b44-8f45-581164b14c81" providerId="ADAL" clId="{DAA8C3DC-F9FA-4418-AF8E-A2DB3F050B56}" dt="2022-10-24T16:12:25.290" v="312" actId="404"/>
          <ac:spMkLst>
            <pc:docMk/>
            <pc:sldMk cId="1419871955" sldId="300"/>
            <ac:spMk id="24" creationId="{D300C140-E0BF-412D-8D4B-2F516BBAA64F}"/>
          </ac:spMkLst>
        </pc:spChg>
        <pc:spChg chg="add mod">
          <ac:chgData name="Francisco Valentin Ramirez Cuevas" userId="e79bf063-6348-4b44-8f45-581164b14c81" providerId="ADAL" clId="{DAA8C3DC-F9FA-4418-AF8E-A2DB3F050B56}" dt="2022-10-24T16:12:37.726" v="318" actId="20577"/>
          <ac:spMkLst>
            <pc:docMk/>
            <pc:sldMk cId="1419871955" sldId="300"/>
            <ac:spMk id="25" creationId="{8D9BDA5C-85ED-45AC-A731-303B8FE24B61}"/>
          </ac:spMkLst>
        </pc:spChg>
        <pc:spChg chg="add mod">
          <ac:chgData name="Francisco Valentin Ramirez Cuevas" userId="e79bf063-6348-4b44-8f45-581164b14c81" providerId="ADAL" clId="{DAA8C3DC-F9FA-4418-AF8E-A2DB3F050B56}" dt="2022-10-24T16:12:46.224" v="321" actId="1076"/>
          <ac:spMkLst>
            <pc:docMk/>
            <pc:sldMk cId="1419871955" sldId="300"/>
            <ac:spMk id="26" creationId="{32CBCFFA-A1B9-48DA-9DF7-B693C2EB26BC}"/>
          </ac:spMkLst>
        </pc:spChg>
        <pc:spChg chg="add mod">
          <ac:chgData name="Francisco Valentin Ramirez Cuevas" userId="e79bf063-6348-4b44-8f45-581164b14c81" providerId="ADAL" clId="{DAA8C3DC-F9FA-4418-AF8E-A2DB3F050B56}" dt="2022-10-24T16:13:05.880" v="323" actId="1076"/>
          <ac:spMkLst>
            <pc:docMk/>
            <pc:sldMk cId="1419871955" sldId="300"/>
            <ac:spMk id="27" creationId="{4C580B56-F9C1-430C-B9E3-E40CEB0B917F}"/>
          </ac:spMkLst>
        </pc:spChg>
        <pc:spChg chg="add mod">
          <ac:chgData name="Francisco Valentin Ramirez Cuevas" userId="e79bf063-6348-4b44-8f45-581164b14c81" providerId="ADAL" clId="{DAA8C3DC-F9FA-4418-AF8E-A2DB3F050B56}" dt="2022-10-24T16:13:05.880" v="323" actId="1076"/>
          <ac:spMkLst>
            <pc:docMk/>
            <pc:sldMk cId="1419871955" sldId="300"/>
            <ac:spMk id="28" creationId="{68A086ED-B055-4A00-BEE3-BB7E81DDE68F}"/>
          </ac:spMkLst>
        </pc:spChg>
        <pc:spChg chg="add mod">
          <ac:chgData name="Francisco Valentin Ramirez Cuevas" userId="e79bf063-6348-4b44-8f45-581164b14c81" providerId="ADAL" clId="{DAA8C3DC-F9FA-4418-AF8E-A2DB3F050B56}" dt="2022-10-24T16:13:11.680" v="325" actId="1076"/>
          <ac:spMkLst>
            <pc:docMk/>
            <pc:sldMk cId="1419871955" sldId="300"/>
            <ac:spMk id="29" creationId="{D5B7E144-8632-424C-8A18-687DB7A0611D}"/>
          </ac:spMkLst>
        </pc:spChg>
        <pc:spChg chg="add mod">
          <ac:chgData name="Francisco Valentin Ramirez Cuevas" userId="e79bf063-6348-4b44-8f45-581164b14c81" providerId="ADAL" clId="{DAA8C3DC-F9FA-4418-AF8E-A2DB3F050B56}" dt="2022-10-24T16:18:54.410" v="453" actId="1037"/>
          <ac:spMkLst>
            <pc:docMk/>
            <pc:sldMk cId="1419871955" sldId="300"/>
            <ac:spMk id="32" creationId="{4509CA76-6293-4E85-92F0-048F6A249C31}"/>
          </ac:spMkLst>
        </pc:spChg>
        <pc:picChg chg="add mod ord modCrop">
          <ac:chgData name="Francisco Valentin Ramirez Cuevas" userId="e79bf063-6348-4b44-8f45-581164b14c81" providerId="ADAL" clId="{DAA8C3DC-F9FA-4418-AF8E-A2DB3F050B56}" dt="2022-10-24T16:08:45.135" v="241" actId="1076"/>
          <ac:picMkLst>
            <pc:docMk/>
            <pc:sldMk cId="1419871955" sldId="300"/>
            <ac:picMk id="2" creationId="{40537F4D-771B-4C28-BB42-E13A9AEA4F86}"/>
          </ac:picMkLst>
        </pc:picChg>
        <pc:picChg chg="del">
          <ac:chgData name="Francisco Valentin Ramirez Cuevas" userId="e79bf063-6348-4b44-8f45-581164b14c81" providerId="ADAL" clId="{DAA8C3DC-F9FA-4418-AF8E-A2DB3F050B56}" dt="2022-10-24T12:02:23.388" v="78" actId="478"/>
          <ac:picMkLst>
            <pc:docMk/>
            <pc:sldMk cId="1419871955" sldId="300"/>
            <ac:picMk id="3" creationId="{7433A492-8402-41F0-8FC5-F3020702B16A}"/>
          </ac:picMkLst>
        </pc:picChg>
        <pc:picChg chg="add mod ord modCrop">
          <ac:chgData name="Francisco Valentin Ramirez Cuevas" userId="e79bf063-6348-4b44-8f45-581164b14c81" providerId="ADAL" clId="{DAA8C3DC-F9FA-4418-AF8E-A2DB3F050B56}" dt="2022-10-24T16:18:04.672" v="422" actId="1076"/>
          <ac:picMkLst>
            <pc:docMk/>
            <pc:sldMk cId="1419871955" sldId="300"/>
            <ac:picMk id="9" creationId="{9A4F71AE-A614-4994-B266-DA247543FAF6}"/>
          </ac:picMkLst>
        </pc:picChg>
        <pc:picChg chg="del">
          <ac:chgData name="Francisco Valentin Ramirez Cuevas" userId="e79bf063-6348-4b44-8f45-581164b14c81" providerId="ADAL" clId="{DAA8C3DC-F9FA-4418-AF8E-A2DB3F050B56}" dt="2022-10-24T12:02:37.094" v="83" actId="478"/>
          <ac:picMkLst>
            <pc:docMk/>
            <pc:sldMk cId="1419871955" sldId="300"/>
            <ac:picMk id="10" creationId="{E586169C-90C7-4295-89C4-6033174E9068}"/>
          </ac:picMkLst>
        </pc:picChg>
        <pc:cxnChg chg="add mod">
          <ac:chgData name="Francisco Valentin Ramirez Cuevas" userId="e79bf063-6348-4b44-8f45-581164b14c81" providerId="ADAL" clId="{DAA8C3DC-F9FA-4418-AF8E-A2DB3F050B56}" dt="2022-10-24T16:10:39.377" v="282" actId="692"/>
          <ac:cxnSpMkLst>
            <pc:docMk/>
            <pc:sldMk cId="1419871955" sldId="300"/>
            <ac:cxnSpMk id="6" creationId="{39F6CF46-C466-4FF0-ABA7-9D9028A0947C}"/>
          </ac:cxnSpMkLst>
        </pc:cxnChg>
        <pc:cxnChg chg="add mod">
          <ac:chgData name="Francisco Valentin Ramirez Cuevas" userId="e79bf063-6348-4b44-8f45-581164b14c81" providerId="ADAL" clId="{DAA8C3DC-F9FA-4418-AF8E-A2DB3F050B56}" dt="2022-10-24T16:17:35.324" v="410" actId="14100"/>
          <ac:cxnSpMkLst>
            <pc:docMk/>
            <pc:sldMk cId="1419871955" sldId="300"/>
            <ac:cxnSpMk id="19" creationId="{47E6120A-E16A-4BE2-80DB-474A7FFB7B47}"/>
          </ac:cxnSpMkLst>
        </pc:cxnChg>
        <pc:cxnChg chg="add mod">
          <ac:chgData name="Francisco Valentin Ramirez Cuevas" userId="e79bf063-6348-4b44-8f45-581164b14c81" providerId="ADAL" clId="{DAA8C3DC-F9FA-4418-AF8E-A2DB3F050B56}" dt="2022-10-24T16:18:07.836" v="423" actId="14100"/>
          <ac:cxnSpMkLst>
            <pc:docMk/>
            <pc:sldMk cId="1419871955" sldId="300"/>
            <ac:cxnSpMk id="33" creationId="{35C18936-E3E3-4F19-B2DE-E0E67A6DD72C}"/>
          </ac:cxnSpMkLst>
        </pc:cxnChg>
      </pc:sldChg>
    </pc:docChg>
  </pc:docChgLst>
  <pc:docChgLst>
    <pc:chgData name="Francisco Valentin Ramirez Cuevas" userId="e79bf063-6348-4b44-8f45-581164b14c81" providerId="ADAL" clId="{56672B09-2D21-4D19-8937-F225A46518E7}"/>
    <pc:docChg chg="undo custSel addSld modSld">
      <pc:chgData name="Francisco Valentin Ramirez Cuevas" userId="e79bf063-6348-4b44-8f45-581164b14c81" providerId="ADAL" clId="{56672B09-2D21-4D19-8937-F225A46518E7}" dt="2022-08-28T22:01:15.474" v="295" actId="22"/>
      <pc:docMkLst>
        <pc:docMk/>
      </pc:docMkLst>
      <pc:sldChg chg="modSp mod">
        <pc:chgData name="Francisco Valentin Ramirez Cuevas" userId="e79bf063-6348-4b44-8f45-581164b14c81" providerId="ADAL" clId="{56672B09-2D21-4D19-8937-F225A46518E7}" dt="2022-08-28T20:10:54.995" v="91" actId="14100"/>
        <pc:sldMkLst>
          <pc:docMk/>
          <pc:sldMk cId="3485894854" sldId="259"/>
        </pc:sldMkLst>
        <pc:picChg chg="mod">
          <ac:chgData name="Francisco Valentin Ramirez Cuevas" userId="e79bf063-6348-4b44-8f45-581164b14c81" providerId="ADAL" clId="{56672B09-2D21-4D19-8937-F225A46518E7}" dt="2022-08-28T20:10:54.995" v="91" actId="14100"/>
          <ac:picMkLst>
            <pc:docMk/>
            <pc:sldMk cId="3485894854" sldId="259"/>
            <ac:picMk id="4" creationId="{7CE3C2D4-F950-039F-0B76-49C779627518}"/>
          </ac:picMkLst>
        </pc:picChg>
      </pc:sldChg>
      <pc:sldChg chg="addSp delSp mod">
        <pc:chgData name="Francisco Valentin Ramirez Cuevas" userId="e79bf063-6348-4b44-8f45-581164b14c81" providerId="ADAL" clId="{56672B09-2D21-4D19-8937-F225A46518E7}" dt="2022-08-28T15:19:41.310" v="2" actId="478"/>
        <pc:sldMkLst>
          <pc:docMk/>
          <pc:sldMk cId="3746970517" sldId="263"/>
        </pc:sldMkLst>
        <pc:picChg chg="add del">
          <ac:chgData name="Francisco Valentin Ramirez Cuevas" userId="e79bf063-6348-4b44-8f45-581164b14c81" providerId="ADAL" clId="{56672B09-2D21-4D19-8937-F225A46518E7}" dt="2022-08-28T15:19:41.310" v="2" actId="478"/>
          <ac:picMkLst>
            <pc:docMk/>
            <pc:sldMk cId="3746970517" sldId="263"/>
            <ac:picMk id="3" creationId="{1EC91E28-718C-F58A-ED79-F7B8D50FFEC2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19:58:20.424" v="34" actId="478"/>
        <pc:sldMkLst>
          <pc:docMk/>
          <pc:sldMk cId="3964388032" sldId="264"/>
        </pc:sldMkLst>
        <pc:picChg chg="add del mod">
          <ac:chgData name="Francisco Valentin Ramirez Cuevas" userId="e79bf063-6348-4b44-8f45-581164b14c81" providerId="ADAL" clId="{56672B09-2D21-4D19-8937-F225A46518E7}" dt="2022-08-28T15:19:51.256" v="9" actId="21"/>
          <ac:picMkLst>
            <pc:docMk/>
            <pc:sldMk cId="3964388032" sldId="264"/>
            <ac:picMk id="2" creationId="{C8DAD65B-EBBE-AE75-FEAC-56BD30024C65}"/>
          </ac:picMkLst>
        </pc:picChg>
        <pc:picChg chg="del">
          <ac:chgData name="Francisco Valentin Ramirez Cuevas" userId="e79bf063-6348-4b44-8f45-581164b14c81" providerId="ADAL" clId="{56672B09-2D21-4D19-8937-F225A46518E7}" dt="2022-08-28T15:19:44.283" v="3" actId="21"/>
          <ac:picMkLst>
            <pc:docMk/>
            <pc:sldMk cId="3964388032" sldId="264"/>
            <ac:picMk id="3" creationId="{1EC91E28-718C-F58A-ED79-F7B8D50FFEC2}"/>
          </ac:picMkLst>
        </pc:picChg>
        <pc:picChg chg="del">
          <ac:chgData name="Francisco Valentin Ramirez Cuevas" userId="e79bf063-6348-4b44-8f45-581164b14c81" providerId="ADAL" clId="{56672B09-2D21-4D19-8937-F225A46518E7}" dt="2022-08-28T15:19:45.315" v="4" actId="478"/>
          <ac:picMkLst>
            <pc:docMk/>
            <pc:sldMk cId="3964388032" sldId="264"/>
            <ac:picMk id="4" creationId="{981F4EED-4FEF-BD1F-E967-7EB2836B4D00}"/>
          </ac:picMkLst>
        </pc:picChg>
        <pc:picChg chg="add del">
          <ac:chgData name="Francisco Valentin Ramirez Cuevas" userId="e79bf063-6348-4b44-8f45-581164b14c81" providerId="ADAL" clId="{56672B09-2D21-4D19-8937-F225A46518E7}" dt="2022-08-28T15:19:59.233" v="11" actId="478"/>
          <ac:picMkLst>
            <pc:docMk/>
            <pc:sldMk cId="3964388032" sldId="264"/>
            <ac:picMk id="5" creationId="{86B03097-201F-A77C-0055-E6E074D346E0}"/>
          </ac:picMkLst>
        </pc:picChg>
        <pc:picChg chg="add del">
          <ac:chgData name="Francisco Valentin Ramirez Cuevas" userId="e79bf063-6348-4b44-8f45-581164b14c81" providerId="ADAL" clId="{56672B09-2D21-4D19-8937-F225A46518E7}" dt="2022-08-28T15:20:00.705" v="13" actId="21"/>
          <ac:picMkLst>
            <pc:docMk/>
            <pc:sldMk cId="3964388032" sldId="264"/>
            <ac:picMk id="7" creationId="{BD591239-2500-2747-C279-3C8762CBDD3F}"/>
          </ac:picMkLst>
        </pc:picChg>
        <pc:picChg chg="add mod">
          <ac:chgData name="Francisco Valentin Ramirez Cuevas" userId="e79bf063-6348-4b44-8f45-581164b14c81" providerId="ADAL" clId="{56672B09-2D21-4D19-8937-F225A46518E7}" dt="2022-08-28T15:20:06.678" v="17" actId="14100"/>
          <ac:picMkLst>
            <pc:docMk/>
            <pc:sldMk cId="3964388032" sldId="264"/>
            <ac:picMk id="8" creationId="{BEF86BFC-2DD2-10E3-0AC9-F53303F3EA5D}"/>
          </ac:picMkLst>
        </pc:picChg>
        <pc:picChg chg="add del">
          <ac:chgData name="Francisco Valentin Ramirez Cuevas" userId="e79bf063-6348-4b44-8f45-581164b14c81" providerId="ADAL" clId="{56672B09-2D21-4D19-8937-F225A46518E7}" dt="2022-08-28T18:14:38.680" v="20" actId="478"/>
          <ac:picMkLst>
            <pc:docMk/>
            <pc:sldMk cId="3964388032" sldId="264"/>
            <ac:picMk id="10" creationId="{71DA1EC9-2D8C-EE5E-DA49-7EF7F8CAA30C}"/>
          </ac:picMkLst>
        </pc:picChg>
        <pc:picChg chg="add del">
          <ac:chgData name="Francisco Valentin Ramirez Cuevas" userId="e79bf063-6348-4b44-8f45-581164b14c81" providerId="ADAL" clId="{56672B09-2D21-4D19-8937-F225A46518E7}" dt="2022-08-28T19:58:20.424" v="34" actId="478"/>
          <ac:picMkLst>
            <pc:docMk/>
            <pc:sldMk cId="3964388032" sldId="264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2:01:15.474" v="295" actId="22"/>
        <pc:sldMkLst>
          <pc:docMk/>
          <pc:sldMk cId="63614856" sldId="265"/>
        </pc:sldMkLst>
        <pc:picChg chg="add mod modCrop">
          <ac:chgData name="Francisco Valentin Ramirez Cuevas" userId="e79bf063-6348-4b44-8f45-581164b14c81" providerId="ADAL" clId="{56672B09-2D21-4D19-8937-F225A46518E7}" dt="2022-08-28T18:15:02.195" v="31" actId="732"/>
          <ac:picMkLst>
            <pc:docMk/>
            <pc:sldMk cId="63614856" sldId="265"/>
            <ac:picMk id="2" creationId="{83EDD5EE-2B62-D7F5-2F8B-167F85AA9970}"/>
          </ac:picMkLst>
        </pc:picChg>
        <pc:picChg chg="add">
          <ac:chgData name="Francisco Valentin Ramirez Cuevas" userId="e79bf063-6348-4b44-8f45-581164b14c81" providerId="ADAL" clId="{56672B09-2D21-4D19-8937-F225A46518E7}" dt="2022-08-28T22:01:15.474" v="295" actId="22"/>
          <ac:picMkLst>
            <pc:docMk/>
            <pc:sldMk cId="63614856" sldId="265"/>
            <ac:picMk id="4" creationId="{C0C971B5-A798-E7E4-E3B4-91A34A3B185A}"/>
          </ac:picMkLst>
        </pc:picChg>
        <pc:picChg chg="del">
          <ac:chgData name="Francisco Valentin Ramirez Cuevas" userId="e79bf063-6348-4b44-8f45-581164b14c81" providerId="ADAL" clId="{56672B09-2D21-4D19-8937-F225A46518E7}" dt="2022-08-28T18:14:41.452" v="21" actId="478"/>
          <ac:picMkLst>
            <pc:docMk/>
            <pc:sldMk cId="63614856" sldId="265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8:14:42.389" v="22" actId="21"/>
          <ac:picMkLst>
            <pc:docMk/>
            <pc:sldMk cId="63614856" sldId="265"/>
            <ac:picMk id="10" creationId="{71DA1EC9-2D8C-EE5E-DA49-7EF7F8CAA30C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07:39.719" v="42" actId="478"/>
        <pc:sldMkLst>
          <pc:docMk/>
          <pc:sldMk cId="257880714" sldId="266"/>
        </pc:sldMkLst>
        <pc:picChg chg="add mod">
          <ac:chgData name="Francisco Valentin Ramirez Cuevas" userId="e79bf063-6348-4b44-8f45-581164b14c81" providerId="ADAL" clId="{56672B09-2D21-4D19-8937-F225A46518E7}" dt="2022-08-28T19:58:28.041" v="39" actId="1076"/>
          <ac:picMkLst>
            <pc:docMk/>
            <pc:sldMk cId="257880714" sldId="266"/>
            <ac:picMk id="2" creationId="{2220352C-A1E5-B83B-D478-39DC2E46BC80}"/>
          </ac:picMkLst>
        </pc:picChg>
        <pc:picChg chg="add del">
          <ac:chgData name="Francisco Valentin Ramirez Cuevas" userId="e79bf063-6348-4b44-8f45-581164b14c81" providerId="ADAL" clId="{56672B09-2D21-4D19-8937-F225A46518E7}" dt="2022-08-28T20:07:39.719" v="42" actId="478"/>
          <ac:picMkLst>
            <pc:docMk/>
            <pc:sldMk cId="257880714" sldId="266"/>
            <ac:picMk id="4" creationId="{407CCDCD-6032-F914-3587-9D0C05D9F751}"/>
          </ac:picMkLst>
        </pc:picChg>
        <pc:picChg chg="del">
          <ac:chgData name="Francisco Valentin Ramirez Cuevas" userId="e79bf063-6348-4b44-8f45-581164b14c81" providerId="ADAL" clId="{56672B09-2D21-4D19-8937-F225A46518E7}" dt="2022-08-28T19:58:22.998" v="35" actId="478"/>
          <ac:picMkLst>
            <pc:docMk/>
            <pc:sldMk cId="257880714" sldId="266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9:58:24.023" v="36" actId="21"/>
          <ac:picMkLst>
            <pc:docMk/>
            <pc:sldMk cId="257880714" sldId="266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16:44.418" v="294" actId="1035"/>
        <pc:sldMkLst>
          <pc:docMk/>
          <pc:sldMk cId="4256711182" sldId="267"/>
        </pc:sldMkLst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7" creationId="{D38D368C-46AF-36E7-34C6-B2843B4C00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8" creationId="{7A9A9199-2694-21A3-FF49-002A15AF4548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9" creationId="{C20B4A1F-8020-8087-2EEB-BA0CA4A8524F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0" creationId="{D40179E8-9602-5CC6-56D0-AE412B39226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1" creationId="{CD1AC3C0-3611-AA8D-BD4A-25344314D99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2" creationId="{A4E713B2-E04F-F0E2-1641-953A2345F941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3" creationId="{089BBC5F-4109-19DE-8BDE-AD7A3679C83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4" creationId="{FAB1FDD5-5E8B-34FF-BFFF-9244590FC6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5" creationId="{DC7D982C-7824-DAD7-2E39-E8CE30A4864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6" creationId="{A6A2F579-E04B-C5DB-F81C-921AAED96FE4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7" creationId="{3E157437-996F-56F6-EBE7-DDA8480B2918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19" creationId="{093DCBC3-6054-0ECD-2A9C-9285DD47394C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0" creationId="{B9C8E5ED-A6C2-8D82-F442-799090BA129D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1" creationId="{2FFB9AF5-4920-A79E-86D3-69A39EA184C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2" creationId="{8B96DDD8-B266-28FA-6CE7-1E466C7F3C4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3" creationId="{5DE732E4-62C8-290E-38A0-EC90DF8B25D7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4" creationId="{F7BD109E-C925-F8E9-2460-C6B48D92D2A9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5" creationId="{68A249F1-674D-78B2-D0FC-2FD372F01806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6" creationId="{2A02295D-8D34-3DEB-8510-2EC04CF0D31B}"/>
          </ac:spMkLst>
        </pc:spChg>
        <pc:spChg chg="add mod">
          <ac:chgData name="Francisco Valentin Ramirez Cuevas" userId="e79bf063-6348-4b44-8f45-581164b14c81" providerId="ADAL" clId="{56672B09-2D21-4D19-8937-F225A46518E7}" dt="2022-08-28T20:16:33.697" v="292" actId="1037"/>
          <ac:spMkLst>
            <pc:docMk/>
            <pc:sldMk cId="4256711182" sldId="267"/>
            <ac:spMk id="27" creationId="{B04148F4-AEEA-5537-FBB6-CE002C2AFC60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8" creationId="{FAB3B1A3-B029-2043-5E54-D288615E8DC6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9" creationId="{C196C8A5-0E4A-63FE-3E92-EF7A36F9BAD2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30" creationId="{F35D1AAB-0266-CE45-FA2F-D4B3A06431E9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1" creationId="{93B6CED6-8070-D195-7F08-9301D3650324}"/>
          </ac:spMkLst>
        </pc:spChg>
        <pc:spChg chg="add mod">
          <ac:chgData name="Francisco Valentin Ramirez Cuevas" userId="e79bf063-6348-4b44-8f45-581164b14c81" providerId="ADAL" clId="{56672B09-2D21-4D19-8937-F225A46518E7}" dt="2022-08-28T20:16:44.418" v="294" actId="1035"/>
          <ac:spMkLst>
            <pc:docMk/>
            <pc:sldMk cId="4256711182" sldId="267"/>
            <ac:spMk id="32" creationId="{43932C20-E25A-68D7-E7ED-862AE2C813FC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3" creationId="{021CDFAB-3D13-D62B-8B80-3D6C11EA3DC0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4" creationId="{767CD0B9-DA7B-50B3-BEB3-C492ABA9E32A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5" creationId="{15EFE945-E6C4-452E-F2D9-9556EA462D0B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6" creationId="{38FEB64C-405F-07E8-EE6A-5193C413FD03}"/>
          </ac:spMkLst>
        </pc:spChg>
        <pc:picChg chg="del">
          <ac:chgData name="Francisco Valentin Ramirez Cuevas" userId="e79bf063-6348-4b44-8f45-581164b14c81" providerId="ADAL" clId="{56672B09-2D21-4D19-8937-F225A46518E7}" dt="2022-08-28T20:07:49.890" v="44" actId="478"/>
          <ac:picMkLst>
            <pc:docMk/>
            <pc:sldMk cId="4256711182" sldId="267"/>
            <ac:picMk id="2" creationId="{2220352C-A1E5-B83B-D478-39DC2E46BC80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7.260" v="48" actId="21"/>
          <ac:picMkLst>
            <pc:docMk/>
            <pc:sldMk cId="4256711182" sldId="267"/>
            <ac:picMk id="3" creationId="{AF2F6655-DA67-4372-C6B2-AB72360D9FCF}"/>
          </ac:picMkLst>
        </pc:picChg>
        <pc:picChg chg="del">
          <ac:chgData name="Francisco Valentin Ramirez Cuevas" userId="e79bf063-6348-4b44-8f45-581164b14c81" providerId="ADAL" clId="{56672B09-2D21-4D19-8937-F225A46518E7}" dt="2022-08-28T20:07:48.380" v="43" actId="21"/>
          <ac:picMkLst>
            <pc:docMk/>
            <pc:sldMk cId="4256711182" sldId="267"/>
            <ac:picMk id="4" creationId="{407CCDCD-6032-F914-3587-9D0C05D9F751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9.758" v="50"/>
          <ac:picMkLst>
            <pc:docMk/>
            <pc:sldMk cId="4256711182" sldId="267"/>
            <ac:picMk id="5" creationId="{4DD79E57-114B-679E-ACA0-2E367B1F3669}"/>
          </ac:picMkLst>
        </pc:picChg>
        <pc:picChg chg="add del">
          <ac:chgData name="Francisco Valentin Ramirez Cuevas" userId="e79bf063-6348-4b44-8f45-581164b14c81" providerId="ADAL" clId="{56672B09-2D21-4D19-8937-F225A46518E7}" dt="2022-08-28T20:10:46.669" v="88" actId="21"/>
          <ac:picMkLst>
            <pc:docMk/>
            <pc:sldMk cId="4256711182" sldId="267"/>
            <ac:picMk id="6" creationId="{4FE93670-5C8C-E53B-E4BC-C58088A70C58}"/>
          </ac:picMkLst>
        </pc:picChg>
        <pc:picChg chg="add mod">
          <ac:chgData name="Francisco Valentin Ramirez Cuevas" userId="e79bf063-6348-4b44-8f45-581164b14c81" providerId="ADAL" clId="{56672B09-2D21-4D19-8937-F225A46518E7}" dt="2022-08-28T20:16:03.119" v="271" actId="404"/>
          <ac:picMkLst>
            <pc:docMk/>
            <pc:sldMk cId="4256711182" sldId="267"/>
            <ac:picMk id="18" creationId="{ADDDB8BD-E4EE-E169-171E-C1385C4854F2}"/>
          </ac:picMkLst>
        </pc:pic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</pc:docChg>
  </pc:docChgLst>
  <pc:docChgLst>
    <pc:chgData name="Francisco Valentin Ramirez Cuevas" userId="e79bf063-6348-4b44-8f45-581164b14c81" providerId="ADAL" clId="{98B2855A-38C7-4DC3-BB6D-B60994F64975}"/>
    <pc:docChg chg="custSel addSld delSld modSld">
      <pc:chgData name="Francisco Valentin Ramirez Cuevas" userId="e79bf063-6348-4b44-8f45-581164b14c81" providerId="ADAL" clId="{98B2855A-38C7-4DC3-BB6D-B60994F64975}" dt="2022-09-15T12:03:54.745" v="7"/>
      <pc:docMkLst>
        <pc:docMk/>
      </pc:docMkLst>
      <pc:sldChg chg="delSp modSp mod">
        <pc:chgData name="Francisco Valentin Ramirez Cuevas" userId="e79bf063-6348-4b44-8f45-581164b14c81" providerId="ADAL" clId="{98B2855A-38C7-4DC3-BB6D-B60994F64975}" dt="2022-09-15T12:03:45.005" v="2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98B2855A-38C7-4DC3-BB6D-B60994F64975}" dt="2022-09-15T12:03:45.005" v="2" actId="1076"/>
          <ac:picMkLst>
            <pc:docMk/>
            <pc:sldMk cId="1793690075" sldId="273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98B2855A-38C7-4DC3-BB6D-B60994F64975}" dt="2022-09-15T12:03:37.728" v="0" actId="478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98B2855A-38C7-4DC3-BB6D-B60994F64975}" dt="2022-09-15T12:03:54.745" v="7"/>
        <pc:sldMkLst>
          <pc:docMk/>
          <pc:sldMk cId="217949187" sldId="275"/>
        </pc:sldMkLst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7" creationId="{20F66C05-96A7-21F8-BDA4-12D266C4F018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8" creationId="{77C1CB30-97FF-1836-E146-20E27D617CC6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9" creationId="{7D0119B2-DCA6-0241-8329-91B678B05064}"/>
          </ac:spMkLst>
        </pc:spChg>
        <pc:picChg chg="del">
          <ac:chgData name="Francisco Valentin Ramirez Cuevas" userId="e79bf063-6348-4b44-8f45-581164b14c81" providerId="ADAL" clId="{98B2855A-38C7-4DC3-BB6D-B60994F64975}" dt="2022-09-15T12:03:50.057" v="4" actId="478"/>
          <ac:picMkLst>
            <pc:docMk/>
            <pc:sldMk cId="217949187" sldId="275"/>
            <ac:picMk id="3" creationId="{94AB71AE-B29F-33A5-3DCA-8142463E5E57}"/>
          </ac:picMkLst>
        </pc:pic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2" creationId="{C1A30906-7FD0-6F3E-F4CB-83C0A1595921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4" creationId="{66943D97-F380-E484-C45E-A7739BD1B06B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5" creationId="{83ADA7B8-1619-4D57-070E-61D434C48134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6" creationId="{79E3FD33-1C4B-DFC6-C1FE-DE0BC821008F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10" creationId="{9DC7F07C-8210-B9C1-5BE7-9251A8D65146}"/>
          </ac:cxnSpMkLst>
        </pc:cxnChg>
      </pc:sldChg>
    </pc:docChg>
  </pc:docChgLst>
  <pc:docChgLst>
    <pc:chgData name="Francisco Valentin Ramirez Cuevas" userId="e79bf063-6348-4b44-8f45-581164b14c81" providerId="ADAL" clId="{BDFFD3DD-7B75-4519-BEDE-C27D41CF9350}"/>
    <pc:docChg chg="undo custSel modSld">
      <pc:chgData name="Francisco Valentin Ramirez Cuevas" userId="e79bf063-6348-4b44-8f45-581164b14c81" providerId="ADAL" clId="{BDFFD3DD-7B75-4519-BEDE-C27D41CF9350}" dt="2022-08-15T18:54:22.340" v="54" actId="1076"/>
      <pc:docMkLst>
        <pc:docMk/>
      </pc:docMkLst>
      <pc:sldChg chg="addSp modSp mod">
        <pc:chgData name="Francisco Valentin Ramirez Cuevas" userId="e79bf063-6348-4b44-8f45-581164b14c81" providerId="ADAL" clId="{BDFFD3DD-7B75-4519-BEDE-C27D41CF9350}" dt="2022-08-15T18:54:22.340" v="54" actId="1076"/>
        <pc:sldMkLst>
          <pc:docMk/>
          <pc:sldMk cId="3485894854" sldId="259"/>
        </pc:sldMkLst>
        <pc:spChg chg="add mod">
          <ac:chgData name="Francisco Valentin Ramirez Cuevas" userId="e79bf063-6348-4b44-8f45-581164b14c81" providerId="ADAL" clId="{BDFFD3DD-7B75-4519-BEDE-C27D41CF9350}" dt="2022-08-15T18:54:22.340" v="54" actId="1076"/>
          <ac:spMkLst>
            <pc:docMk/>
            <pc:sldMk cId="3485894854" sldId="259"/>
            <ac:spMk id="31" creationId="{C236E08A-A853-E10E-FFE6-70758FB0E3AA}"/>
          </ac:spMkLst>
        </pc:spChg>
        <pc:spChg chg="add mod">
          <ac:chgData name="Francisco Valentin Ramirez Cuevas" userId="e79bf063-6348-4b44-8f45-581164b14c81" providerId="ADAL" clId="{BDFFD3DD-7B75-4519-BEDE-C27D41CF9350}" dt="2022-08-15T18:54:06.413" v="51" actId="1076"/>
          <ac:spMkLst>
            <pc:docMk/>
            <pc:sldMk cId="3485894854" sldId="259"/>
            <ac:spMk id="32" creationId="{7607AF76-75A2-B712-EA41-522637F9202C}"/>
          </ac:spMkLst>
        </pc:spChg>
        <pc:picChg chg="mod">
          <ac:chgData name="Francisco Valentin Ramirez Cuevas" userId="e79bf063-6348-4b44-8f45-581164b14c81" providerId="ADAL" clId="{BDFFD3DD-7B75-4519-BEDE-C27D41CF9350}" dt="2022-08-15T18:54:19.526" v="53" actId="1076"/>
          <ac:picMkLst>
            <pc:docMk/>
            <pc:sldMk cId="3485894854" sldId="259"/>
            <ac:picMk id="4" creationId="{7CE3C2D4-F950-039F-0B76-49C779627518}"/>
          </ac:picMkLst>
        </pc:picChg>
        <pc:cxnChg chg="add mod">
          <ac:chgData name="Francisco Valentin Ramirez Cuevas" userId="e79bf063-6348-4b44-8f45-581164b14c81" providerId="ADAL" clId="{BDFFD3DD-7B75-4519-BEDE-C27D41CF9350}" dt="2022-08-15T18:53:41.769" v="42" actId="1037"/>
          <ac:cxnSpMkLst>
            <pc:docMk/>
            <pc:sldMk cId="3485894854" sldId="259"/>
            <ac:cxnSpMk id="3" creationId="{F76E7795-F9DF-E463-69C4-CB92AD90EEFF}"/>
          </ac:cxnSpMkLst>
        </pc:cxnChg>
        <pc:cxnChg chg="add mod">
          <ac:chgData name="Francisco Valentin Ramirez Cuevas" userId="e79bf063-6348-4b44-8f45-581164b14c81" providerId="ADAL" clId="{BDFFD3DD-7B75-4519-BEDE-C27D41CF9350}" dt="2022-08-15T18:53:41.769" v="42" actId="1037"/>
          <ac:cxnSpMkLst>
            <pc:docMk/>
            <pc:sldMk cId="3485894854" sldId="259"/>
            <ac:cxnSpMk id="25" creationId="{33E27E92-7AFB-0C45-00D0-CFD626E3DAF7}"/>
          </ac:cxnSpMkLst>
        </pc:cxnChg>
      </pc:sldChg>
    </pc:docChg>
  </pc:docChgLst>
  <pc:docChgLst>
    <pc:chgData name="Francisco Valentin Ramirez Cuevas" userId="e79bf063-6348-4b44-8f45-581164b14c81" providerId="ADAL" clId="{E617E71C-C790-49B5-98A0-A402BB219E28}"/>
    <pc:docChg chg="undo custSel addSld delSld modSld">
      <pc:chgData name="Francisco Valentin Ramirez Cuevas" userId="e79bf063-6348-4b44-8f45-581164b14c81" providerId="ADAL" clId="{E617E71C-C790-49B5-98A0-A402BB219E28}" dt="2022-10-02T22:18:50.065" v="96" actId="1076"/>
      <pc:docMkLst>
        <pc:docMk/>
      </pc:docMkLst>
      <pc:sldChg chg="addSp delSp modSp mod">
        <pc:chgData name="Francisco Valentin Ramirez Cuevas" userId="e79bf063-6348-4b44-8f45-581164b14c81" providerId="ADAL" clId="{E617E71C-C790-49B5-98A0-A402BB219E28}" dt="2022-10-02T14:13:43.890" v="76" actId="1076"/>
        <pc:sldMkLst>
          <pc:docMk/>
          <pc:sldMk cId="3975685815" sldId="287"/>
        </pc:sldMkLst>
        <pc:picChg chg="add del">
          <ac:chgData name="Francisco Valentin Ramirez Cuevas" userId="e79bf063-6348-4b44-8f45-581164b14c81" providerId="ADAL" clId="{E617E71C-C790-49B5-98A0-A402BB219E28}" dt="2022-10-02T13:38:43.446" v="2" actId="21"/>
          <ac:picMkLst>
            <pc:docMk/>
            <pc:sldMk cId="3975685815" sldId="287"/>
            <ac:picMk id="3" creationId="{79EAACA0-8068-A44B-F2D3-56F343AE1430}"/>
          </ac:picMkLst>
        </pc:picChg>
        <pc:picChg chg="del">
          <ac:chgData name="Francisco Valentin Ramirez Cuevas" userId="e79bf063-6348-4b44-8f45-581164b14c81" providerId="ADAL" clId="{E617E71C-C790-49B5-98A0-A402BB219E28}" dt="2022-10-02T13:38:35.229" v="0" actId="478"/>
          <ac:picMkLst>
            <pc:docMk/>
            <pc:sldMk cId="3975685815" sldId="287"/>
            <ac:picMk id="4" creationId="{5253D429-A461-E0CF-E26E-E287808C8462}"/>
          </ac:picMkLst>
        </pc:picChg>
        <pc:picChg chg="add mod">
          <ac:chgData name="Francisco Valentin Ramirez Cuevas" userId="e79bf063-6348-4b44-8f45-581164b14c81" providerId="ADAL" clId="{E617E71C-C790-49B5-98A0-A402BB219E28}" dt="2022-10-02T14:13:43.890" v="76" actId="1076"/>
          <ac:picMkLst>
            <pc:docMk/>
            <pc:sldMk cId="3975685815" sldId="287"/>
            <ac:picMk id="5" creationId="{C2949940-D20B-1F98-3E4C-9416E208A0E4}"/>
          </ac:picMkLst>
        </pc:picChg>
        <pc:picChg chg="add del">
          <ac:chgData name="Francisco Valentin Ramirez Cuevas" userId="e79bf063-6348-4b44-8f45-581164b14c81" providerId="ADAL" clId="{E617E71C-C790-49B5-98A0-A402BB219E28}" dt="2022-10-02T13:41:21.157" v="8" actId="21"/>
          <ac:picMkLst>
            <pc:docMk/>
            <pc:sldMk cId="3975685815" sldId="287"/>
            <ac:picMk id="7" creationId="{2CAFF46D-DA8E-D711-1524-B9D6C3752E9B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2:16.122" v="47" actId="478"/>
          <ac:picMkLst>
            <pc:docMk/>
            <pc:sldMk cId="3975685815" sldId="287"/>
            <ac:picMk id="8" creationId="{15E9312B-3711-9BBF-ABC8-0339D7D0374C}"/>
          </ac:picMkLst>
        </pc:picChg>
      </pc:sldChg>
      <pc:sldChg chg="addSp delSp modSp add mod">
        <pc:chgData name="Francisco Valentin Ramirez Cuevas" userId="e79bf063-6348-4b44-8f45-581164b14c81" providerId="ADAL" clId="{E617E71C-C790-49B5-98A0-A402BB219E28}" dt="2022-10-02T14:13:49.399" v="77" actId="1076"/>
        <pc:sldMkLst>
          <pc:docMk/>
          <pc:sldMk cId="3376630568" sldId="290"/>
        </pc:sldMkLst>
        <pc:picChg chg="add mod">
          <ac:chgData name="Francisco Valentin Ramirez Cuevas" userId="e79bf063-6348-4b44-8f45-581164b14c81" providerId="ADAL" clId="{E617E71C-C790-49B5-98A0-A402BB219E28}" dt="2022-10-02T14:13:49.399" v="77" actId="1076"/>
          <ac:picMkLst>
            <pc:docMk/>
            <pc:sldMk cId="3376630568" sldId="290"/>
            <ac:picMk id="2" creationId="{34512118-18C6-32BF-1AD5-A444CAB57CF8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3:44.943" v="67" actId="478"/>
          <ac:picMkLst>
            <pc:docMk/>
            <pc:sldMk cId="3376630568" sldId="290"/>
            <ac:picMk id="4" creationId="{183F806A-89F7-F118-5F8B-F8E83D507EB2}"/>
          </ac:picMkLst>
        </pc:picChg>
        <pc:picChg chg="del mod">
          <ac:chgData name="Francisco Valentin Ramirez Cuevas" userId="e79bf063-6348-4b44-8f45-581164b14c81" providerId="ADAL" clId="{E617E71C-C790-49B5-98A0-A402BB219E28}" dt="2022-10-02T13:42:11.250" v="44" actId="478"/>
          <ac:picMkLst>
            <pc:docMk/>
            <pc:sldMk cId="3376630568" sldId="290"/>
            <ac:picMk id="5" creationId="{C2949940-D20B-1F98-3E4C-9416E208A0E4}"/>
          </ac:picMkLst>
        </pc:picChg>
        <pc:picChg chg="del mod">
          <ac:chgData name="Francisco Valentin Ramirez Cuevas" userId="e79bf063-6348-4b44-8f45-581164b14c81" providerId="ADAL" clId="{E617E71C-C790-49B5-98A0-A402BB219E28}" dt="2022-10-02T13:42:09.841" v="42" actId="21"/>
          <ac:picMkLst>
            <pc:docMk/>
            <pc:sldMk cId="3376630568" sldId="290"/>
            <ac:picMk id="8" creationId="{15E9312B-3711-9BBF-ABC8-0339D7D0374C}"/>
          </ac:picMkLst>
        </pc:picChg>
      </pc:sldChg>
      <pc:sldChg chg="addSp delSp modSp add mod">
        <pc:chgData name="Francisco Valentin Ramirez Cuevas" userId="e79bf063-6348-4b44-8f45-581164b14c81" providerId="ADAL" clId="{E617E71C-C790-49B5-98A0-A402BB219E28}" dt="2022-10-02T22:18:50.065" v="96" actId="1076"/>
        <pc:sldMkLst>
          <pc:docMk/>
          <pc:sldMk cId="3260262060" sldId="291"/>
        </pc:sldMkLst>
        <pc:picChg chg="del mod">
          <ac:chgData name="Francisco Valentin Ramirez Cuevas" userId="e79bf063-6348-4b44-8f45-581164b14c81" providerId="ADAL" clId="{E617E71C-C790-49B5-98A0-A402BB219E28}" dt="2022-10-02T13:43:41.157" v="65" actId="478"/>
          <ac:picMkLst>
            <pc:docMk/>
            <pc:sldMk cId="3260262060" sldId="291"/>
            <ac:picMk id="2" creationId="{34512118-18C6-32BF-1AD5-A444CAB57CF8}"/>
          </ac:picMkLst>
        </pc:picChg>
        <pc:picChg chg="add mod">
          <ac:chgData name="Francisco Valentin Ramirez Cuevas" userId="e79bf063-6348-4b44-8f45-581164b14c81" providerId="ADAL" clId="{E617E71C-C790-49B5-98A0-A402BB219E28}" dt="2022-10-02T14:16:23.859" v="85" actId="1035"/>
          <ac:picMkLst>
            <pc:docMk/>
            <pc:sldMk cId="3260262060" sldId="291"/>
            <ac:picMk id="3" creationId="{FB35CB3A-CBEC-6549-6B46-DB9958A9858D}"/>
          </ac:picMkLst>
        </pc:picChg>
        <pc:picChg chg="del">
          <ac:chgData name="Francisco Valentin Ramirez Cuevas" userId="e79bf063-6348-4b44-8f45-581164b14c81" providerId="ADAL" clId="{E617E71C-C790-49B5-98A0-A402BB219E28}" dt="2022-10-02T13:43:39.638" v="63" actId="21"/>
          <ac:picMkLst>
            <pc:docMk/>
            <pc:sldMk cId="3260262060" sldId="291"/>
            <ac:picMk id="4" creationId="{183F806A-89F7-F118-5F8B-F8E83D507EB2}"/>
          </ac:picMkLst>
        </pc:picChg>
        <pc:picChg chg="add del mod">
          <ac:chgData name="Francisco Valentin Ramirez Cuevas" userId="e79bf063-6348-4b44-8f45-581164b14c81" providerId="ADAL" clId="{E617E71C-C790-49B5-98A0-A402BB219E28}" dt="2022-10-02T14:16:19.025" v="83" actId="478"/>
          <ac:picMkLst>
            <pc:docMk/>
            <pc:sldMk cId="3260262060" sldId="291"/>
            <ac:picMk id="6" creationId="{E01112FF-6A5C-6549-E442-228880D49FBE}"/>
          </ac:picMkLst>
        </pc:picChg>
        <pc:picChg chg="add del">
          <ac:chgData name="Francisco Valentin Ramirez Cuevas" userId="e79bf063-6348-4b44-8f45-581164b14c81" providerId="ADAL" clId="{E617E71C-C790-49B5-98A0-A402BB219E28}" dt="2022-10-02T14:16:35.989" v="87" actId="21"/>
          <ac:picMkLst>
            <pc:docMk/>
            <pc:sldMk cId="3260262060" sldId="291"/>
            <ac:picMk id="8" creationId="{5AEDE194-32C1-0AB8-5736-5F13EFC2EAFA}"/>
          </ac:picMkLst>
        </pc:picChg>
        <pc:picChg chg="add mod">
          <ac:chgData name="Francisco Valentin Ramirez Cuevas" userId="e79bf063-6348-4b44-8f45-581164b14c81" providerId="ADAL" clId="{E617E71C-C790-49B5-98A0-A402BB219E28}" dt="2022-10-02T22:18:50.065" v="96" actId="1076"/>
          <ac:picMkLst>
            <pc:docMk/>
            <pc:sldMk cId="3260262060" sldId="291"/>
            <ac:picMk id="9" creationId="{DD7AECD8-492F-A809-6FB3-3B9C35AB058E}"/>
          </ac:picMkLst>
        </pc:picChg>
      </pc:sldChg>
    </pc:docChg>
  </pc:docChgLst>
  <pc:docChgLst>
    <pc:chgData name="Francisco Valentin Ramirez Cuevas" userId="e79bf063-6348-4b44-8f45-581164b14c81" providerId="ADAL" clId="{9642B51E-46F6-4B6D-ACEE-2D7D1AF0C4B4}"/>
    <pc:docChg chg="undo redo custSel addSld modSld sldOrd">
      <pc:chgData name="Francisco Valentin Ramirez Cuevas" userId="e79bf063-6348-4b44-8f45-581164b14c81" providerId="ADAL" clId="{9642B51E-46F6-4B6D-ACEE-2D7D1AF0C4B4}" dt="2022-09-01T21:37:47.142" v="638"/>
      <pc:docMkLst>
        <pc:docMk/>
      </pc:docMkLst>
      <pc:sldChg chg="addSp delSp modSp add mod ord">
        <pc:chgData name="Francisco Valentin Ramirez Cuevas" userId="e79bf063-6348-4b44-8f45-581164b14c81" providerId="ADAL" clId="{9642B51E-46F6-4B6D-ACEE-2D7D1AF0C4B4}" dt="2022-09-01T20:20:11.124" v="400" actId="478"/>
        <pc:sldMkLst>
          <pc:docMk/>
          <pc:sldMk cId="2734041452" sldId="269"/>
        </pc:sldMkLst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" creationId="{743C9EFD-3902-6F09-699B-8E2C7E2A9045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5" creationId="{879B565C-8A90-8828-4DE7-36488FFE920A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8" creationId="{D9DC2669-D1A4-533C-9BB1-790397E45D2B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0" creationId="{2FEABF57-4CA9-2108-3C23-BBE4C9FE5E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1" creationId="{75FD8CB5-0E4F-3D03-D12A-7519BB0AD93D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31.924" v="209" actId="478"/>
          <ac:spMkLst>
            <pc:docMk/>
            <pc:sldMk cId="2734041452" sldId="269"/>
            <ac:spMk id="15" creationId="{CF450C62-218C-3F9A-0D8B-C6DC38AB7947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24.845" v="207" actId="478"/>
          <ac:spMkLst>
            <pc:docMk/>
            <pc:sldMk cId="2734041452" sldId="269"/>
            <ac:spMk id="16" creationId="{1A73DDE9-F8EE-26A1-00CA-D1D5AD3BFA4C}"/>
          </ac:spMkLst>
        </pc:spChg>
        <pc:spChg chg="add del mod or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7" creationId="{F55E9B2A-9C0D-39FC-604B-CCBCD8EBCB20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8" creationId="{93F41D82-77C8-E76E-1A80-2BAA5C940B44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0" creationId="{6A3E3727-DECF-981E-D541-2727E39A40BF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6" creationId="{C2287558-1934-453E-E182-E52B8B5A2A3B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8" creationId="{CB769649-B3E9-0F73-CACB-9C38D7D28A0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0" creationId="{9D902A81-8D33-6BFD-51DA-BADE862F028A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2" creationId="{5EF847CF-B164-25FE-7C35-12631CAB3FE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3" creationId="{735AEC01-798C-AB97-DDBD-76FBAE17EA47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9" creationId="{47857785-CF25-B709-B613-B64F883960E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4" creationId="{8E4B5259-6AEA-AA12-D633-AF30F7A4134A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6" creationId="{2FF4E77E-6BD0-0BCE-4837-DBDD4327B0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8" creationId="{2608AA72-B3AC-88E5-3AB1-241D3148523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70" creationId="{19FB0CF3-988B-D63C-E052-439B9D4C4E44}"/>
          </ac:spMkLst>
        </pc:spChg>
        <pc:spChg chg="add del mod">
          <ac:chgData name="Francisco Valentin Ramirez Cuevas" userId="e79bf063-6348-4b44-8f45-581164b14c81" providerId="ADAL" clId="{9642B51E-46F6-4B6D-ACEE-2D7D1AF0C4B4}" dt="2022-09-01T20:00:19.129" v="359" actId="478"/>
          <ac:spMkLst>
            <pc:docMk/>
            <pc:sldMk cId="2734041452" sldId="269"/>
            <ac:spMk id="74" creationId="{C427F61A-FFB9-0313-4D0B-395EDEF6AC73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76" creationId="{7D6F9242-890F-FD64-C48A-3A7CE4E6F109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85" creationId="{900F384F-8B0A-DD83-C34D-8C4685C79A15}"/>
          </ac:spMkLst>
        </pc:spChg>
        <pc:spChg chg="add mod">
          <ac:chgData name="Francisco Valentin Ramirez Cuevas" userId="e79bf063-6348-4b44-8f45-581164b14c81" providerId="ADAL" clId="{9642B51E-46F6-4B6D-ACEE-2D7D1AF0C4B4}" dt="2022-09-01T20:01:26.793" v="389" actId="1035"/>
          <ac:spMkLst>
            <pc:docMk/>
            <pc:sldMk cId="2734041452" sldId="269"/>
            <ac:spMk id="87" creationId="{9C06D777-7EAF-60EF-1B20-8B81B896B1D0}"/>
          </ac:spMkLst>
        </pc:spChg>
        <pc:spChg chg="add mod">
          <ac:chgData name="Francisco Valentin Ramirez Cuevas" userId="e79bf063-6348-4b44-8f45-581164b14c81" providerId="ADAL" clId="{9642B51E-46F6-4B6D-ACEE-2D7D1AF0C4B4}" dt="2022-09-01T20:01:34.813" v="394" actId="20577"/>
          <ac:spMkLst>
            <pc:docMk/>
            <pc:sldMk cId="2734041452" sldId="269"/>
            <ac:spMk id="89" creationId="{B5628CE1-19DA-72CD-06B7-59CA89C69C83}"/>
          </ac:spMkLst>
        </pc:spChg>
        <pc:spChg chg="add mod">
          <ac:chgData name="Francisco Valentin Ramirez Cuevas" userId="e79bf063-6348-4b44-8f45-581164b14c81" providerId="ADAL" clId="{9642B51E-46F6-4B6D-ACEE-2D7D1AF0C4B4}" dt="2022-09-01T20:01:45.327" v="397" actId="20577"/>
          <ac:spMkLst>
            <pc:docMk/>
            <pc:sldMk cId="2734041452" sldId="269"/>
            <ac:spMk id="91" creationId="{A83CC077-66E3-BEC4-3C09-E14B657AA27F}"/>
          </ac:spMkLst>
        </pc:spChg>
        <pc:grpChg chg="add mod">
          <ac:chgData name="Francisco Valentin Ramirez Cuevas" userId="e79bf063-6348-4b44-8f45-581164b14c81" providerId="ADAL" clId="{9642B51E-46F6-4B6D-ACEE-2D7D1AF0C4B4}" dt="2022-09-01T16:08:18.612" v="11" actId="164"/>
          <ac:grpSpMkLst>
            <pc:docMk/>
            <pc:sldMk cId="2734041452" sldId="269"/>
            <ac:grpSpMk id="21" creationId="{A843E852-F6E8-1823-6DDC-F7FD4E218E03}"/>
          </ac:grpSpMkLst>
        </pc:grpChg>
        <pc:grpChg chg="add mod ord">
          <ac:chgData name="Francisco Valentin Ramirez Cuevas" userId="e79bf063-6348-4b44-8f45-581164b14c81" providerId="ADAL" clId="{9642B51E-46F6-4B6D-ACEE-2D7D1AF0C4B4}" dt="2022-09-01T16:08:43.145" v="17" actId="164"/>
          <ac:grpSpMkLst>
            <pc:docMk/>
            <pc:sldMk cId="2734041452" sldId="269"/>
            <ac:grpSpMk id="22" creationId="{DB01A606-A959-C88A-DBBD-9874E9DCFDF8}"/>
          </ac:grpSpMkLst>
        </pc:grpChg>
        <pc:grpChg chg="add mod">
          <ac:chgData name="Francisco Valentin Ramirez Cuevas" userId="e79bf063-6348-4b44-8f45-581164b14c81" providerId="ADAL" clId="{9642B51E-46F6-4B6D-ACEE-2D7D1AF0C4B4}" dt="2022-09-01T16:09:26.409" v="23" actId="164"/>
          <ac:grpSpMkLst>
            <pc:docMk/>
            <pc:sldMk cId="2734041452" sldId="269"/>
            <ac:grpSpMk id="23" creationId="{C845D275-28D6-8316-2465-3432B2D10DAB}"/>
          </ac:grpSpMkLst>
        </pc:grpChg>
        <pc:grpChg chg="add del mod ord">
          <ac:chgData name="Francisco Valentin Ramirez Cuevas" userId="e79bf063-6348-4b44-8f45-581164b14c81" providerId="ADAL" clId="{9642B51E-46F6-4B6D-ACEE-2D7D1AF0C4B4}" dt="2022-09-01T16:12:43.110" v="86" actId="165"/>
          <ac:grpSpMkLst>
            <pc:docMk/>
            <pc:sldMk cId="2734041452" sldId="269"/>
            <ac:grpSpMk id="24" creationId="{E1E619FF-841F-2BA1-3664-A6A63CF7B468}"/>
          </ac:grpSpMkLst>
        </pc:grp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3" creationId="{2205A12D-890F-42B5-B64F-433E025FE509}"/>
          </ac:graphicFrameMkLst>
        </pc:graphicFrame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9642B51E-46F6-4B6D-ACEE-2D7D1AF0C4B4}" dt="2022-09-01T19:56:29.008" v="251" actId="21"/>
          <ac:picMkLst>
            <pc:docMk/>
            <pc:sldMk cId="2734041452" sldId="269"/>
            <ac:picMk id="59" creationId="{88024054-7536-F925-335A-AAC1B189706B}"/>
          </ac:picMkLst>
        </pc:picChg>
        <pc:picChg chg="add del">
          <ac:chgData name="Francisco Valentin Ramirez Cuevas" userId="e79bf063-6348-4b44-8f45-581164b14c81" providerId="ADAL" clId="{9642B51E-46F6-4B6D-ACEE-2D7D1AF0C4B4}" dt="2022-09-01T19:56:35.625" v="254" actId="21"/>
          <ac:picMkLst>
            <pc:docMk/>
            <pc:sldMk cId="2734041452" sldId="269"/>
            <ac:picMk id="61" creationId="{54EE595F-3BC9-AC48-3212-1ABD0087A407}"/>
          </ac:picMkLst>
        </pc:picChg>
        <pc:picChg chg="add del mod">
          <ac:chgData name="Francisco Valentin Ramirez Cuevas" userId="e79bf063-6348-4b44-8f45-581164b14c81" providerId="ADAL" clId="{9642B51E-46F6-4B6D-ACEE-2D7D1AF0C4B4}" dt="2022-09-01T19:58:08.690" v="289" actId="21"/>
          <ac:picMkLst>
            <pc:docMk/>
            <pc:sldMk cId="2734041452" sldId="269"/>
            <ac:picMk id="63" creationId="{05D01F1D-8705-D261-356F-1A5273FF6C94}"/>
          </ac:picMkLst>
        </pc:picChg>
        <pc:picChg chg="add mod ord modCrop">
          <ac:chgData name="Francisco Valentin Ramirez Cuevas" userId="e79bf063-6348-4b44-8f45-581164b14c81" providerId="ADAL" clId="{9642B51E-46F6-4B6D-ACEE-2D7D1AF0C4B4}" dt="2022-09-01T20:01:29.974" v="392" actId="1076"/>
          <ac:picMkLst>
            <pc:docMk/>
            <pc:sldMk cId="2734041452" sldId="269"/>
            <ac:picMk id="72" creationId="{20A04A45-713D-9EF0-D520-8E430F666487}"/>
          </ac:picMkLst>
        </pc:picChg>
        <pc:picChg chg="add del">
          <ac:chgData name="Francisco Valentin Ramirez Cuevas" userId="e79bf063-6348-4b44-8f45-581164b14c81" providerId="ADAL" clId="{9642B51E-46F6-4B6D-ACEE-2D7D1AF0C4B4}" dt="2022-09-01T20:20:11.124" v="400" actId="478"/>
          <ac:picMkLst>
            <pc:docMk/>
            <pc:sldMk cId="2734041452" sldId="269"/>
            <ac:picMk id="93" creationId="{98B123B4-2FCA-AC00-C015-2C9513132D65}"/>
          </ac:picMkLst>
        </pc:pic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6" creationId="{99E3488E-E3D8-00E3-7151-1046A97DFE20}"/>
          </ac:cxnSpMkLst>
        </pc:cxn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7" creationId="{1D154C1E-6C98-5B4C-879A-AFFE21A72E4A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9" creationId="{748A4D22-08D3-E3E1-9F1E-181D5C685CE6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2" creationId="{83A9345B-6824-5465-91A1-1B2D1EBE6BB7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6.116" v="208" actId="478"/>
          <ac:cxnSpMkLst>
            <pc:docMk/>
            <pc:sldMk cId="2734041452" sldId="269"/>
            <ac:cxnSpMk id="13" creationId="{EA8436F4-0946-4C59-B59D-5EB1E659ED28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3.259" v="206" actId="478"/>
          <ac:cxnSpMkLst>
            <pc:docMk/>
            <pc:sldMk cId="2734041452" sldId="269"/>
            <ac:cxnSpMk id="14" creationId="{349C8E6A-204D-3A87-F707-CDC9B33BF04C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9" creationId="{5FEB550A-4FE0-1A89-E52D-C8A33C746871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35" creationId="{04493BA4-354B-06FD-49C2-F82A5A13C003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0" creationId="{5C8C0928-0A02-FDC2-EABC-6DC733C23305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1" creationId="{642B9E1C-F505-7F2E-2F45-962CF731AA2B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5" creationId="{5AAB1704-F60E-EE05-F724-B10A5AC53DD6}"/>
          </ac:cxnSpMkLst>
        </pc:cxnChg>
        <pc:cxnChg chg="add mod ord">
          <ac:chgData name="Francisco Valentin Ramirez Cuevas" userId="e79bf063-6348-4b44-8f45-581164b14c81" providerId="ADAL" clId="{9642B51E-46F6-4B6D-ACEE-2D7D1AF0C4B4}" dt="2022-09-01T19:59:26.143" v="345" actId="167"/>
          <ac:cxnSpMkLst>
            <pc:docMk/>
            <pc:sldMk cId="2734041452" sldId="269"/>
            <ac:cxnSpMk id="78" creationId="{22BE9A39-8BFA-D17D-BF56-EC366398C677}"/>
          </ac:cxnSpMkLst>
        </pc:cxnChg>
        <pc:cxnChg chg="add mod ord">
          <ac:chgData name="Francisco Valentin Ramirez Cuevas" userId="e79bf063-6348-4b44-8f45-581164b14c81" providerId="ADAL" clId="{9642B51E-46F6-4B6D-ACEE-2D7D1AF0C4B4}" dt="2022-09-01T20:01:23.344" v="385" actId="1037"/>
          <ac:cxnSpMkLst>
            <pc:docMk/>
            <pc:sldMk cId="2734041452" sldId="269"/>
            <ac:cxnSpMk id="82" creationId="{5CA8EAB7-E37D-18D2-32F1-2259102B079E}"/>
          </ac:cxnSpMkLst>
        </pc:cxnChg>
      </pc:sldChg>
      <pc:sldChg chg="addSp delSp add mod">
        <pc:chgData name="Francisco Valentin Ramirez Cuevas" userId="e79bf063-6348-4b44-8f45-581164b14c81" providerId="ADAL" clId="{9642B51E-46F6-4B6D-ACEE-2D7D1AF0C4B4}" dt="2022-09-01T19:58:22.871" v="294" actId="21"/>
        <pc:sldMkLst>
          <pc:docMk/>
          <pc:sldMk cId="622894183" sldId="270"/>
        </pc:sldMkLst>
        <pc:spChg chg="add del">
          <ac:chgData name="Francisco Valentin Ramirez Cuevas" userId="e79bf063-6348-4b44-8f45-581164b14c81" providerId="ADAL" clId="{9642B51E-46F6-4B6D-ACEE-2D7D1AF0C4B4}" dt="2022-09-01T19:58:22.871" v="294" actId="21"/>
          <ac:spMkLst>
            <pc:docMk/>
            <pc:sldMk cId="622894183" sldId="270"/>
            <ac:spMk id="20" creationId="{6A3E3727-DECF-981E-D541-2727E39A40BF}"/>
          </ac:spMkLst>
        </pc:spChg>
        <pc:picChg chg="del">
          <ac:chgData name="Francisco Valentin Ramirez Cuevas" userId="e79bf063-6348-4b44-8f45-581164b14c81" providerId="ADAL" clId="{9642B51E-46F6-4B6D-ACEE-2D7D1AF0C4B4}" dt="2022-09-01T19:56:24.944" v="248" actId="478"/>
          <ac:picMkLst>
            <pc:docMk/>
            <pc:sldMk cId="622894183" sldId="270"/>
            <ac:picMk id="59" creationId="{88024054-7536-F925-335A-AAC1B189706B}"/>
          </ac:picMkLst>
        </pc:picChg>
      </pc:sldChg>
      <pc:sldChg chg="addSp delSp modSp add mod">
        <pc:chgData name="Francisco Valentin Ramirez Cuevas" userId="e79bf063-6348-4b44-8f45-581164b14c81" providerId="ADAL" clId="{9642B51E-46F6-4B6D-ACEE-2D7D1AF0C4B4}" dt="2022-09-01T21:37:47.142" v="638"/>
        <pc:sldMkLst>
          <pc:docMk/>
          <pc:sldMk cId="2911767711" sldId="271"/>
        </pc:sldMkLst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6" creationId="{0BA4590C-33FC-4875-979B-4E952C169B2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8" creationId="{C8E97069-A779-7C8A-73EE-CF6E325A2EE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0" creationId="{A436F1AF-C107-7318-759B-E30FF01220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2" creationId="{96114215-45A2-4F57-708D-B6E7E858F9C0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4" creationId="{F49449DD-00A6-C267-694E-30FDBA09A866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6" creationId="{72494DAA-D114-03E2-AE3D-9E7220844CC2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8" creationId="{8EB34C69-2E5A-47EB-63F0-90F01DE1213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0" creationId="{90DEF820-6853-A3B1-B3D1-CE84FBAA76E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2" creationId="{D78ACFF2-F219-4116-3E66-7AAB34BD18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4" creationId="{F5D2EFAD-330B-9F2C-C8B3-227C692A9D6D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6" creationId="{F70FF2C3-6918-C95B-981F-B1E1D1E0E78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8" creationId="{C88B2205-551A-B658-AB86-3969F5E6708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30" creationId="{6C6A9444-980E-04CF-9158-15DE1C8B4826}"/>
          </ac:spMkLst>
        </pc:spChg>
        <pc:spChg chg="add mod">
          <ac:chgData name="Francisco Valentin Ramirez Cuevas" userId="e79bf063-6348-4b44-8f45-581164b14c81" providerId="ADAL" clId="{9642B51E-46F6-4B6D-ACEE-2D7D1AF0C4B4}" dt="2022-09-01T21:29:02.907" v="481" actId="1076"/>
          <ac:spMkLst>
            <pc:docMk/>
            <pc:sldMk cId="2911767711" sldId="271"/>
            <ac:spMk id="36" creationId="{6D504BD6-5149-0A79-B8CF-3838D4F36BCF}"/>
          </ac:spMkLst>
        </pc:spChg>
        <pc:spChg chg="add mod">
          <ac:chgData name="Francisco Valentin Ramirez Cuevas" userId="e79bf063-6348-4b44-8f45-581164b14c81" providerId="ADAL" clId="{9642B51E-46F6-4B6D-ACEE-2D7D1AF0C4B4}" dt="2022-09-01T21:29:52.761" v="525" actId="1036"/>
          <ac:spMkLst>
            <pc:docMk/>
            <pc:sldMk cId="2911767711" sldId="271"/>
            <ac:spMk id="38" creationId="{BB51EB2A-A777-CC13-859F-4A989FE63F91}"/>
          </ac:spMkLst>
        </pc:spChg>
        <pc:spChg chg="add mod">
          <ac:chgData name="Francisco Valentin Ramirez Cuevas" userId="e79bf063-6348-4b44-8f45-581164b14c81" providerId="ADAL" clId="{9642B51E-46F6-4B6D-ACEE-2D7D1AF0C4B4}" dt="2022-09-01T21:30:16.037" v="537" actId="1035"/>
          <ac:spMkLst>
            <pc:docMk/>
            <pc:sldMk cId="2911767711" sldId="271"/>
            <ac:spMk id="40" creationId="{466107EB-8A4C-F908-2414-CCF321AA9DCD}"/>
          </ac:spMkLst>
        </pc:spChg>
        <pc:spChg chg="add mod">
          <ac:chgData name="Francisco Valentin Ramirez Cuevas" userId="e79bf063-6348-4b44-8f45-581164b14c81" providerId="ADAL" clId="{9642B51E-46F6-4B6D-ACEE-2D7D1AF0C4B4}" dt="2022-09-01T21:30:19.746" v="539" actId="1036"/>
          <ac:spMkLst>
            <pc:docMk/>
            <pc:sldMk cId="2911767711" sldId="271"/>
            <ac:spMk id="42" creationId="{E05F5710-890E-9E99-DC34-17007AD861DA}"/>
          </ac:spMkLst>
        </pc:spChg>
        <pc:spChg chg="add mod">
          <ac:chgData name="Francisco Valentin Ramirez Cuevas" userId="e79bf063-6348-4b44-8f45-581164b14c81" providerId="ADAL" clId="{9642B51E-46F6-4B6D-ACEE-2D7D1AF0C4B4}" dt="2022-09-01T21:30:26.108" v="542" actId="1036"/>
          <ac:spMkLst>
            <pc:docMk/>
            <pc:sldMk cId="2911767711" sldId="271"/>
            <ac:spMk id="44" creationId="{A29B7EE1-4269-2D33-EF6C-ADC10431AD45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6" creationId="{AE8B54A8-A38E-A3DF-768A-0D6221F8C887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8" creationId="{F802BFE2-5B3F-5886-B565-50B753CAE4C3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50" creationId="{5D5A1FB9-6F4C-EA00-C62F-BE947B2EC480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2" creationId="{8D2EC6B5-A4CB-427F-A8AD-EFE5EE46181D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4" creationId="{AD4D2B08-C36C-B746-E390-83C96C4E51B4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6" creationId="{1603D83E-EB8B-A0A9-DDD4-34C4A8001FE8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8" creationId="{3CA7C214-1836-DEB9-C974-B0277F3EA0F8}"/>
          </ac:spMkLst>
        </pc:spChg>
        <pc:spChg chg="add mod">
          <ac:chgData name="Francisco Valentin Ramirez Cuevas" userId="e79bf063-6348-4b44-8f45-581164b14c81" providerId="ADAL" clId="{9642B51E-46F6-4B6D-ACEE-2D7D1AF0C4B4}" dt="2022-09-01T21:33:52.359" v="607" actId="12789"/>
          <ac:spMkLst>
            <pc:docMk/>
            <pc:sldMk cId="2911767711" sldId="271"/>
            <ac:spMk id="60" creationId="{C63D93E3-4894-2C20-88BF-8B6DE14CCD25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62" creationId="{56FB5BC9-A81F-3E9C-207F-FDED394AB6FE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4" creationId="{424850D1-A26B-69A1-0FFE-01A7CD0CAB08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6" creationId="{277E0CD3-C652-9DB6-797F-09CC01E5CEA3}"/>
          </ac:spMkLst>
        </pc:spChg>
        <pc:spChg chg="add mod">
          <ac:chgData name="Francisco Valentin Ramirez Cuevas" userId="e79bf063-6348-4b44-8f45-581164b14c81" providerId="ADAL" clId="{9642B51E-46F6-4B6D-ACEE-2D7D1AF0C4B4}" dt="2022-09-01T21:35:21.570" v="631" actId="1076"/>
          <ac:spMkLst>
            <pc:docMk/>
            <pc:sldMk cId="2911767711" sldId="271"/>
            <ac:spMk id="73" creationId="{E925A516-5090-6336-0FFE-99CF1BA72B29}"/>
          </ac:spMkLst>
        </pc:spChg>
        <pc:spChg chg="add mod">
          <ac:chgData name="Francisco Valentin Ramirez Cuevas" userId="e79bf063-6348-4b44-8f45-581164b14c81" providerId="ADAL" clId="{9642B51E-46F6-4B6D-ACEE-2D7D1AF0C4B4}" dt="2022-09-01T21:35:41.336" v="637" actId="1076"/>
          <ac:spMkLst>
            <pc:docMk/>
            <pc:sldMk cId="2911767711" sldId="271"/>
            <ac:spMk id="75" creationId="{83C6BD86-BF77-990D-B0A8-718521C050A2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76" creationId="{7D6F9242-890F-FD64-C48A-3A7CE4E6F109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5" creationId="{900F384F-8B0A-DD83-C34D-8C4685C79A15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7" creationId="{9C06D777-7EAF-60EF-1B20-8B81B896B1D0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9" creationId="{B5628CE1-19DA-72CD-06B7-59CA89C69C83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91" creationId="{A83CC077-66E3-BEC4-3C09-E14B657AA27F}"/>
          </ac:spMkLst>
        </pc:spChg>
        <pc:picChg chg="add del mod">
          <ac:chgData name="Francisco Valentin Ramirez Cuevas" userId="e79bf063-6348-4b44-8f45-581164b14c81" providerId="ADAL" clId="{9642B51E-46F6-4B6D-ACEE-2D7D1AF0C4B4}" dt="2022-09-01T20:20:18.536" v="406" actId="21"/>
          <ac:picMkLst>
            <pc:docMk/>
            <pc:sldMk cId="2911767711" sldId="271"/>
            <ac:picMk id="3" creationId="{4F78B5C0-0444-E816-3A01-741C14621A17}"/>
          </ac:picMkLst>
        </pc:picChg>
        <pc:picChg chg="add del mod modCrop">
          <ac:chgData name="Francisco Valentin Ramirez Cuevas" userId="e79bf063-6348-4b44-8f45-581164b14c81" providerId="ADAL" clId="{9642B51E-46F6-4B6D-ACEE-2D7D1AF0C4B4}" dt="2022-09-01T21:28:37.577" v="475" actId="21"/>
          <ac:picMkLst>
            <pc:docMk/>
            <pc:sldMk cId="2911767711" sldId="271"/>
            <ac:picMk id="5" creationId="{2DC3C1A9-74D5-E9E4-E341-44B41833AD94}"/>
          </ac:picMkLst>
        </pc:picChg>
        <pc:picChg chg="add del mod">
          <ac:chgData name="Francisco Valentin Ramirez Cuevas" userId="e79bf063-6348-4b44-8f45-581164b14c81" providerId="ADAL" clId="{9642B51E-46F6-4B6D-ACEE-2D7D1AF0C4B4}" dt="2022-09-01T21:28:32.713" v="473" actId="22"/>
          <ac:picMkLst>
            <pc:docMk/>
            <pc:sldMk cId="2911767711" sldId="271"/>
            <ac:picMk id="32" creationId="{0F2698D9-48BF-F75F-6946-E12B392D74E9}"/>
          </ac:picMkLst>
        </pc:picChg>
        <pc:picChg chg="add mod">
          <ac:chgData name="Francisco Valentin Ramirez Cuevas" userId="e79bf063-6348-4b44-8f45-581164b14c81" providerId="ADAL" clId="{9642B51E-46F6-4B6D-ACEE-2D7D1AF0C4B4}" dt="2022-09-01T21:37:47.142" v="638"/>
          <ac:picMkLst>
            <pc:docMk/>
            <pc:sldMk cId="2911767711" sldId="271"/>
            <ac:picMk id="34" creationId="{E85F6628-DA4B-E0FA-0B37-31BE51DD48B7}"/>
          </ac:picMkLst>
        </pc:picChg>
        <pc:picChg chg="del">
          <ac:chgData name="Francisco Valentin Ramirez Cuevas" userId="e79bf063-6348-4b44-8f45-581164b14c81" providerId="ADAL" clId="{9642B51E-46F6-4B6D-ACEE-2D7D1AF0C4B4}" dt="2022-09-01T20:20:15.710" v="403" actId="478"/>
          <ac:picMkLst>
            <pc:docMk/>
            <pc:sldMk cId="2911767711" sldId="271"/>
            <ac:picMk id="72" creationId="{20A04A45-713D-9EF0-D520-8E430F666487}"/>
          </ac:picMkLst>
        </pc:picChg>
        <pc:picChg chg="del mod">
          <ac:chgData name="Francisco Valentin Ramirez Cuevas" userId="e79bf063-6348-4b44-8f45-581164b14c81" providerId="ADAL" clId="{9642B51E-46F6-4B6D-ACEE-2D7D1AF0C4B4}" dt="2022-09-01T20:20:13.430" v="402" actId="21"/>
          <ac:picMkLst>
            <pc:docMk/>
            <pc:sldMk cId="2911767711" sldId="271"/>
            <ac:picMk id="93" creationId="{98B123B4-2FCA-AC00-C015-2C9513132D65}"/>
          </ac:picMkLst>
        </pc:picChg>
        <pc:cxnChg chg="add del mod">
          <ac:chgData name="Francisco Valentin Ramirez Cuevas" userId="e79bf063-6348-4b44-8f45-581164b14c81" providerId="ADAL" clId="{9642B51E-46F6-4B6D-ACEE-2D7D1AF0C4B4}" dt="2022-09-01T21:35:08.817" v="624" actId="478"/>
          <ac:cxnSpMkLst>
            <pc:docMk/>
            <pc:sldMk cId="2911767711" sldId="271"/>
            <ac:cxnSpMk id="68" creationId="{30875642-BE38-8A99-F988-4E270D50AC6F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78" creationId="{22BE9A39-8BFA-D17D-BF56-EC366398C677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82" creationId="{5CA8EAB7-E37D-18D2-32F1-2259102B079E}"/>
          </ac:cxnSpMkLst>
        </pc:cxnChg>
      </pc:sldChg>
    </pc:docChg>
  </pc:docChgLst>
  <pc:docChgLst>
    <pc:chgData name="Francisco Valentin Ramirez Cuevas" userId="e79bf063-6348-4b44-8f45-581164b14c81" providerId="ADAL" clId="{1622D77F-6A7E-4CDE-9688-72D1F8DF6BE3}"/>
    <pc:docChg chg="undo redo custSel addSld modSld">
      <pc:chgData name="Francisco Valentin Ramirez Cuevas" userId="e79bf063-6348-4b44-8f45-581164b14c81" providerId="ADAL" clId="{1622D77F-6A7E-4CDE-9688-72D1F8DF6BE3}" dt="2022-10-01T18:28:31.172" v="1741" actId="1076"/>
      <pc:docMkLst>
        <pc:docMk/>
      </pc:docMkLst>
      <pc:sldChg chg="addSp delSp modSp add mod">
        <pc:chgData name="Francisco Valentin Ramirez Cuevas" userId="e79bf063-6348-4b44-8f45-581164b14c81" providerId="ADAL" clId="{1622D77F-6A7E-4CDE-9688-72D1F8DF6BE3}" dt="2022-10-01T13:47:26.326" v="1083" actId="5736"/>
        <pc:sldMkLst>
          <pc:docMk/>
          <pc:sldMk cId="1509116421" sldId="286"/>
        </pc:sldMkLst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" creationId="{0B338482-2F68-452C-A4E4-016586BC30E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29" creationId="{DED9FD5C-9764-4737-A104-964A73A7C2D7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1" creationId="{5E6F7216-707D-435E-BA09-8BC1E2802EC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2" creationId="{67EFCD4E-6DC6-4755-8AB0-202CDDF9C945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1" creationId="{74BE9999-1592-4B0B-8554-39B527774C10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7" creationId="{9D0C5432-79D7-4288-BCA0-B3A63A43C21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8" creationId="{46B0D9F7-FE70-48DA-8B4E-EB7495D8016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55" creationId="{18141A03-07C4-4404-90E6-1048696FDF83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62" creationId="{2E7C6CC6-4FD1-494C-A386-6D5BA800EF0E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0" creationId="{F3DE8C37-3DEE-43FD-B384-5BB9D7E83296}"/>
          </ac:spMkLst>
        </pc:spChg>
        <pc:graphicFrameChg chg="add mod modGraphic">
          <ac:chgData name="Francisco Valentin Ramirez Cuevas" userId="e79bf063-6348-4b44-8f45-581164b14c81" providerId="ADAL" clId="{1622D77F-6A7E-4CDE-9688-72D1F8DF6BE3}" dt="2022-10-01T13:47:26.326" v="1083" actId="5736"/>
          <ac:graphicFrameMkLst>
            <pc:docMk/>
            <pc:sldMk cId="1509116421" sldId="286"/>
            <ac:graphicFrameMk id="8" creationId="{2FFC4A1E-B353-6EE5-F8D1-AA0152969F3E}"/>
          </ac:graphicFrameMkLst>
        </pc:graphicFrameChg>
        <pc:picChg chg="add del mod">
          <ac:chgData name="Francisco Valentin Ramirez Cuevas" userId="e79bf063-6348-4b44-8f45-581164b14c81" providerId="ADAL" clId="{1622D77F-6A7E-4CDE-9688-72D1F8DF6BE3}" dt="2022-10-01T13:42:04.802" v="1053" actId="478"/>
          <ac:picMkLst>
            <pc:docMk/>
            <pc:sldMk cId="1509116421" sldId="286"/>
            <ac:picMk id="3" creationId="{A7B0F19B-0360-782A-36E2-6CF601A189F3}"/>
          </ac:picMkLst>
        </pc:picChg>
        <pc:picChg chg="add del">
          <ac:chgData name="Francisco Valentin Ramirez Cuevas" userId="e79bf063-6348-4b44-8f45-581164b14c81" providerId="ADAL" clId="{1622D77F-6A7E-4CDE-9688-72D1F8DF6BE3}" dt="2022-10-01T12:48:29.563" v="7" actId="478"/>
          <ac:picMkLst>
            <pc:docMk/>
            <pc:sldMk cId="1509116421" sldId="286"/>
            <ac:picMk id="6" creationId="{15E09F6E-D03A-4768-B110-08005E9A29BA}"/>
          </ac:picMkLst>
        </pc:pic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2" creationId="{BDA90B95-51DD-4798-AC8B-BD0F24108AC5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6" creationId="{EBA7ACAA-58F8-4CB9-8FD7-3C15C751375A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0" creationId="{1018CBE0-8EE1-42AC-8D0B-89282695862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6" creationId="{00ECF6EB-5C49-43D8-838E-EB19FD8DB94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64" creationId="{57C7F6C3-2FA8-4415-B0CB-CC5C8D25DC8D}"/>
          </ac:cxnSpMkLst>
        </pc:cxnChg>
      </pc:sldChg>
      <pc:sldChg chg="addSp delSp modSp add mod">
        <pc:chgData name="Francisco Valentin Ramirez Cuevas" userId="e79bf063-6348-4b44-8f45-581164b14c81" providerId="ADAL" clId="{1622D77F-6A7E-4CDE-9688-72D1F8DF6BE3}" dt="2022-10-01T12:52:45.284" v="134" actId="21"/>
        <pc:sldMkLst>
          <pc:docMk/>
          <pc:sldMk cId="3975685815" sldId="287"/>
        </pc:sldMkLst>
        <pc:picChg chg="add del mod">
          <ac:chgData name="Francisco Valentin Ramirez Cuevas" userId="e79bf063-6348-4b44-8f45-581164b14c81" providerId="ADAL" clId="{1622D77F-6A7E-4CDE-9688-72D1F8DF6BE3}" dt="2022-10-01T12:48:36.261" v="11" actId="21"/>
          <ac:picMkLst>
            <pc:docMk/>
            <pc:sldMk cId="3975685815" sldId="287"/>
            <ac:picMk id="2" creationId="{EE1C9F88-71F4-33F7-48F1-C73C8A38FF68}"/>
          </ac:picMkLst>
        </pc:picChg>
        <pc:picChg chg="del">
          <ac:chgData name="Francisco Valentin Ramirez Cuevas" userId="e79bf063-6348-4b44-8f45-581164b14c81" providerId="ADAL" clId="{1622D77F-6A7E-4CDE-9688-72D1F8DF6BE3}" dt="2022-10-01T12:48:33.922" v="9" actId="478"/>
          <ac:picMkLst>
            <pc:docMk/>
            <pc:sldMk cId="3975685815" sldId="287"/>
            <ac:picMk id="3" creationId="{A7B0F19B-0360-782A-36E2-6CF601A189F3}"/>
          </ac:picMkLst>
        </pc:picChg>
        <pc:picChg chg="add mod">
          <ac:chgData name="Francisco Valentin Ramirez Cuevas" userId="e79bf063-6348-4b44-8f45-581164b14c81" providerId="ADAL" clId="{1622D77F-6A7E-4CDE-9688-72D1F8DF6BE3}" dt="2022-10-01T12:48:58.931" v="16" actId="1366"/>
          <ac:picMkLst>
            <pc:docMk/>
            <pc:sldMk cId="3975685815" sldId="287"/>
            <ac:picMk id="4" creationId="{5253D429-A461-E0CF-E26E-E287808C8462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49:03.872" v="18" actId="478"/>
          <ac:picMkLst>
            <pc:docMk/>
            <pc:sldMk cId="3975685815" sldId="287"/>
            <ac:picMk id="5" creationId="{6A9231BF-2A45-84B6-5D00-4FE90AD4EFD8}"/>
          </ac:picMkLst>
        </pc:picChg>
        <pc:picChg chg="del">
          <ac:chgData name="Francisco Valentin Ramirez Cuevas" userId="e79bf063-6348-4b44-8f45-581164b14c81" providerId="ADAL" clId="{1622D77F-6A7E-4CDE-9688-72D1F8DF6BE3}" dt="2022-10-01T12:48:32.089" v="8" actId="21"/>
          <ac:picMkLst>
            <pc:docMk/>
            <pc:sldMk cId="3975685815" sldId="287"/>
            <ac:picMk id="6" creationId="{15E09F6E-D03A-4768-B110-08005E9A29BA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1:42.030" v="107" actId="21"/>
          <ac:picMkLst>
            <pc:docMk/>
            <pc:sldMk cId="3975685815" sldId="287"/>
            <ac:picMk id="7" creationId="{93BA571A-DC3B-03BE-45CC-E1B7EB0373D0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2:45.284" v="134" actId="21"/>
          <ac:picMkLst>
            <pc:docMk/>
            <pc:sldMk cId="3975685815" sldId="287"/>
            <ac:picMk id="8" creationId="{00D55ABB-04DD-24F1-6B7E-41B441A0AB5C}"/>
          </ac:picMkLst>
        </pc:picChg>
      </pc:sldChg>
      <pc:sldChg chg="addSp delSp modSp add mod">
        <pc:chgData name="Francisco Valentin Ramirez Cuevas" userId="e79bf063-6348-4b44-8f45-581164b14c81" providerId="ADAL" clId="{1622D77F-6A7E-4CDE-9688-72D1F8DF6BE3}" dt="2022-10-01T18:28:31.172" v="1741" actId="1076"/>
        <pc:sldMkLst>
          <pc:docMk/>
          <pc:sldMk cId="3567630674" sldId="289"/>
        </pc:sldMkLst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2" creationId="{2C159BF2-16C2-0DAD-043F-583F75CA926C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3" creationId="{6F18E522-DF1F-CA2C-4EAD-155CEE0EE74E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4" creationId="{8B867DB5-6055-B16F-E444-7BF667D20B3B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5" creationId="{D7D1CA70-C73F-8AC1-270B-05C5E35C570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3" creationId="{FCAD76B1-184F-C3D0-55F1-1865D2A3E0E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4" creationId="{77583392-D7DD-FE70-CD03-1C69FA9E930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5" creationId="{33972A3A-FC89-37B6-7FB2-4028A4A02A5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7" creationId="{8A1FCAB1-610C-9E6B-9978-53617975EAFE}"/>
          </ac:spMkLst>
        </pc:spChg>
        <pc:spChg chg="add mod or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8" creationId="{A5CC8CDE-532F-540E-C013-D6A9A63F51F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23" creationId="{2511B465-A610-4F1F-86AB-B46DE0B119C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32" creationId="{3C304D20-D95B-FFE1-1C2D-113DFDC9319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31.172" v="1741" actId="1076"/>
          <ac:spMkLst>
            <pc:docMk/>
            <pc:sldMk cId="3567630674" sldId="289"/>
            <ac:spMk id="62" creationId="{E1B1FC6F-C6CC-EB97-D71B-B67DB4BA769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63" creationId="{DF880E47-510D-FB16-1C2B-39F13FCC0F83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68" creationId="{8A951576-88A4-F2FB-99AA-D1DF14AAF69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4" creationId="{D63BDAF4-EE4E-9C71-9878-7DFE9C27640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5" creationId="{A238935B-EABB-BB1B-3751-FAEBD379B51C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6" creationId="{56CA80E2-C451-0984-A94E-3796E6F14509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8" creationId="{5A082229-BBAE-95BD-47C6-F9AFDDA854C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6.367" v="1454" actId="478"/>
          <ac:spMkLst>
            <pc:docMk/>
            <pc:sldMk cId="3567630674" sldId="289"/>
            <ac:spMk id="80" creationId="{1DBBFC04-F0CA-C1A3-CCC9-048B1FFC901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2" creationId="{0B406C3E-D1E3-2759-0754-77FA425DB74F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3" creationId="{14C1195C-8EDD-6193-E7FF-92F58170D3C0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4" creationId="{20B1A6AF-08B3-0A5C-32F8-529250758F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89" creationId="{D49C204A-614A-D093-1849-3C3A77C8C9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0" creationId="{476F3BF4-8622-5B09-84EA-21AE8F1CFE5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6" creationId="{26652A99-1424-9FCF-0955-DFB0D6CCECFC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7" creationId="{6C2DF974-68E8-F867-1023-7E055FDE131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8" creationId="{CBFFF98E-2363-9541-2D57-CB5FAC45E8A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0" creationId="{C6BF8D1E-3DBD-F73D-EF88-D79B956B253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2" creationId="{D29D744F-7F47-C501-1D2F-51E9C54D737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4" creationId="{573952EF-7A51-9736-0C40-202A4337E4E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19.604" v="1738" actId="1076"/>
          <ac:spMkLst>
            <pc:docMk/>
            <pc:sldMk cId="3567630674" sldId="289"/>
            <ac:spMk id="105" creationId="{A19A1116-192C-FC46-D554-E5207587E9D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2.008" v="1739" actId="1076"/>
          <ac:spMkLst>
            <pc:docMk/>
            <pc:sldMk cId="3567630674" sldId="289"/>
            <ac:spMk id="106" creationId="{57B1C408-606C-D1AC-BB1B-0E9221FABD3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8" creationId="{180F39EC-3BB9-C7DE-7797-1341ABD771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14" creationId="{E3FDBD7A-38FF-5A7B-DD98-D77399558DC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0" creationId="{5556A1A0-96C3-1959-5FCF-8B9FC1A11050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1" creationId="{D0E71A00-E957-CFFC-2F78-AA6E80C91BA1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2" creationId="{FC884A17-688C-A4AB-ACB7-6EAD161B3F8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4" creationId="{68E92EC3-40F1-F246-14D4-C0004CB7B8A7}"/>
          </ac:spMkLst>
        </pc:spChg>
        <pc:spChg chg="add del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6" creationId="{28825FEE-C372-2387-03A1-BD7AE7072F5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8" creationId="{62FCC02C-0ADA-A04C-6554-5CA05D3069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7.542" v="1740" actId="1076"/>
          <ac:spMkLst>
            <pc:docMk/>
            <pc:sldMk cId="3567630674" sldId="289"/>
            <ac:spMk id="129" creationId="{3C715D80-A388-5127-5D57-1A23236C6A2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6:58.655" v="1730" actId="1076"/>
          <ac:spMkLst>
            <pc:docMk/>
            <pc:sldMk cId="3567630674" sldId="289"/>
            <ac:spMk id="130" creationId="{A0992874-7B02-D397-22A7-FD5A8F79BDF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32" creationId="{56C531D2-7725-A7F2-431C-923148CD9039}"/>
          </ac:spMkLst>
        </pc:spChg>
        <pc:grpChg chg="add del mod">
          <ac:chgData name="Francisco Valentin Ramirez Cuevas" userId="e79bf063-6348-4b44-8f45-581164b14c81" providerId="ADAL" clId="{1622D77F-6A7E-4CDE-9688-72D1F8DF6BE3}" dt="2022-10-01T18:08:57.495" v="1327" actId="165"/>
          <ac:grpSpMkLst>
            <pc:docMk/>
            <pc:sldMk cId="3567630674" sldId="289"/>
            <ac:grpSpMk id="61" creationId="{8317FFA6-D3EB-E2A3-00A1-3836F28526CC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8:57.118" v="1549" actId="165"/>
          <ac:grpSpMkLst>
            <pc:docMk/>
            <pc:sldMk cId="3567630674" sldId="289"/>
            <ac:grpSpMk id="135" creationId="{87F990BE-C052-AD3E-278F-4F83066E2863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9:59.704" v="1605" actId="165"/>
          <ac:grpSpMkLst>
            <pc:docMk/>
            <pc:sldMk cId="3567630674" sldId="289"/>
            <ac:grpSpMk id="136" creationId="{9B5D7C4D-A25B-579D-5E16-59EDB80C6A31}"/>
          </ac:grpSpMkLst>
        </pc:grpChg>
        <pc:picChg chg="del">
          <ac:chgData name="Francisco Valentin Ramirez Cuevas" userId="e79bf063-6348-4b44-8f45-581164b14c81" providerId="ADAL" clId="{1622D77F-6A7E-4CDE-9688-72D1F8DF6BE3}" dt="2022-10-01T18:02:05.985" v="1085" actId="478"/>
          <ac:picMkLst>
            <pc:docMk/>
            <pc:sldMk cId="3567630674" sldId="289"/>
            <ac:picMk id="7" creationId="{2774DB3A-8214-5210-7E9C-35244B4DD8A9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5.842" v="1382" actId="478"/>
          <ac:picMkLst>
            <pc:docMk/>
            <pc:sldMk cId="3567630674" sldId="289"/>
            <ac:picMk id="65" creationId="{0ED0DB27-844E-CD97-D963-939157E189F1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9.236" v="1384" actId="22"/>
          <ac:picMkLst>
            <pc:docMk/>
            <pc:sldMk cId="3567630674" sldId="289"/>
            <ac:picMk id="67" creationId="{F4C48B7B-34F6-1604-D49E-BA72EAA144FC}"/>
          </ac:picMkLst>
        </pc:pic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6" creationId="{579A4C8D-F040-7EA2-04CC-9A6190AFD16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" creationId="{1D767F54-ACDB-BCF2-1B63-1FDD42FED18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33.997" v="1146" actId="478"/>
          <ac:cxnSpMkLst>
            <pc:docMk/>
            <pc:sldMk cId="3567630674" sldId="289"/>
            <ac:cxnSpMk id="9" creationId="{E5778602-41E8-065C-6ECA-C10CF5B9A30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10" creationId="{493B7A96-368C-DFF8-9461-FBF114551EF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1" creationId="{40D74EE6-E605-53A0-3926-A7BFD74F2085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2" creationId="{F6B96637-5A23-D272-30D3-CAD9E35D1E6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6" creationId="{7FAAA477-7A3B-2817-7286-1A532178E81C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6.749" v="1088" actId="478"/>
          <ac:cxnSpMkLst>
            <pc:docMk/>
            <pc:sldMk cId="3567630674" sldId="289"/>
            <ac:cxnSpMk id="19" creationId="{D047F9CA-3225-0AD4-BAD5-4F14ABB953E5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7.473" v="1089" actId="478"/>
          <ac:cxnSpMkLst>
            <pc:docMk/>
            <pc:sldMk cId="3567630674" sldId="289"/>
            <ac:cxnSpMk id="20" creationId="{15CAB231-6F64-86F4-03BB-510FA8960A3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8.035" v="1090" actId="478"/>
          <ac:cxnSpMkLst>
            <pc:docMk/>
            <pc:sldMk cId="3567630674" sldId="289"/>
            <ac:cxnSpMk id="21" creationId="{86C51F93-5507-FBEE-069D-BA03D58D01E5}"/>
          </ac:cxnSpMkLst>
        </pc:cxnChg>
        <pc:cxnChg chg="add del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2" creationId="{2EEF80CD-1017-ABB5-CAE2-D3ABD453559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24" creationId="{694363EF-F70D-4E16-94C7-D7FB3FF5D95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23.265" v="1092" actId="478"/>
          <ac:cxnSpMkLst>
            <pc:docMk/>
            <pc:sldMk cId="3567630674" sldId="289"/>
            <ac:cxnSpMk id="25" creationId="{87D7CE44-C4CA-5295-5719-5E143772D277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8" creationId="{71A347C7-44AE-4A45-A06F-1838A3C61253}"/>
          </ac:cxnSpMkLst>
        </pc:cxnChg>
        <pc:cxnChg chg="add mod or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44" creationId="{4AE8CEA5-05E2-2FB9-CC62-75985F0B325B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69" creationId="{C232572E-4CCC-4F37-8D3A-306F333A948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0" creationId="{A3322959-E89F-816A-1A61-5D339106877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1" creationId="{F1566524-2953-F4C5-74FE-8F65A9E7496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2" creationId="{B11C7CE9-7359-F0C4-CFD1-386160DB2293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3" creationId="{87EF3375-D314-15AA-198C-5AC204117C1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7" creationId="{C8F402A3-A6DC-EE08-8DAF-8E9BA63B199E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9" creationId="{99CFCBF5-21E7-E26E-D35B-CF97356D154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81" creationId="{ED2F66D7-0129-C96F-2EA7-9114907E47AC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8" creationId="{E7F0FA38-187A-AAA2-F4F0-98A3FC55C9A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8:12.520" v="1735" actId="14100"/>
          <ac:cxnSpMkLst>
            <pc:docMk/>
            <pc:sldMk cId="3567630674" sldId="289"/>
            <ac:cxnSpMk id="91" creationId="{B612DC81-E468-98C8-370C-79D5CBDEF7B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2" creationId="{09D1C41C-7045-04B0-0325-4BFF662A181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3" creationId="{48CC5B7B-E6FE-5336-1F92-BA2CE6A43A5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4" creationId="{5303D222-126C-4003-761C-6162135146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5" creationId="{E9770841-9DE9-A38F-9315-4EA2A9AABB7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9" creationId="{E069F6AF-6980-FBE8-D93B-3C0BA49F802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1" creationId="{F16795D1-6607-4770-03EC-471531F5A88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3" creationId="{CAE737E6-6DED-F04D-9B69-FB83F4457A2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7" creationId="{5DC9923C-F3C7-289E-C26C-D9F0D67C19F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3:00.253" v="1728" actId="14100"/>
          <ac:cxnSpMkLst>
            <pc:docMk/>
            <pc:sldMk cId="3567630674" sldId="289"/>
            <ac:cxnSpMk id="115" creationId="{C20DBF52-8EC2-67E0-7F5C-7E2F66A91DA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6" creationId="{0F2FA5A9-03A5-0D56-C188-8D529B9CFA3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7" creationId="{81A8754F-8773-16D5-D234-0AC5532F9B5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8" creationId="{CA58C163-E55E-6999-4894-E1F4DA4E0E5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9" creationId="{DE68891E-7C7B-168E-1EEE-573047B69F2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3" creationId="{50308C55-C5C8-9583-2441-06855CC9116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5" creationId="{568CB689-EBD3-0801-1B9B-EC99100893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7" creationId="{3AD22252-1F0E-65D3-568F-646C357C01F6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31" creationId="{16DB60BD-F259-995D-4A7D-28ED13004A2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826C4-F5DD-4A64-88C5-46123071E3D9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49938-2489-487F-81F4-8F68799C2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41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2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33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5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5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97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98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05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.png"/><Relationship Id="rId2" Type="http://schemas.openxmlformats.org/officeDocument/2006/relationships/image" Target="../media/image38.png"/><Relationship Id="rId16" Type="http://schemas.openxmlformats.org/officeDocument/2006/relationships/image" Target="../media/image38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0.png"/><Relationship Id="rId10" Type="http://schemas.openxmlformats.org/officeDocument/2006/relationships/image" Target="../media/image320.png"/><Relationship Id="rId19" Type="http://schemas.openxmlformats.org/officeDocument/2006/relationships/image" Target="../media/image41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" Type="http://schemas.openxmlformats.org/officeDocument/2006/relationships/image" Target="../media/image1280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2" Type="http://schemas.openxmlformats.org/officeDocument/2006/relationships/image" Target="../media/image1270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jpeg"/><Relationship Id="rId4" Type="http://schemas.openxmlformats.org/officeDocument/2006/relationships/image" Target="../media/image1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85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3.png"/><Relationship Id="rId5" Type="http://schemas.openxmlformats.org/officeDocument/2006/relationships/image" Target="../media/image178.png"/><Relationship Id="rId10" Type="http://schemas.openxmlformats.org/officeDocument/2006/relationships/image" Target="../media/image182.png"/><Relationship Id="rId4" Type="http://schemas.openxmlformats.org/officeDocument/2006/relationships/image" Target="../media/image177.png"/><Relationship Id="rId9" Type="http://schemas.openxmlformats.org/officeDocument/2006/relationships/image" Target="../media/image1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1.png"/><Relationship Id="rId7" Type="http://schemas.openxmlformats.org/officeDocument/2006/relationships/image" Target="../media/image169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0.png"/><Relationship Id="rId5" Type="http://schemas.openxmlformats.org/officeDocument/2006/relationships/image" Target="../media/image1670.png"/><Relationship Id="rId4" Type="http://schemas.openxmlformats.org/officeDocument/2006/relationships/image" Target="../media/image16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9ED17-0AB3-EDD1-C2B4-0B1996BA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209" y="371475"/>
            <a:ext cx="396798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B51821-C07A-4E54-C5AC-34E46EE12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4830" r="909" b="3894"/>
          <a:stretch/>
        </p:blipFill>
        <p:spPr>
          <a:xfrm>
            <a:off x="111760" y="1465581"/>
            <a:ext cx="11953240" cy="2192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/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/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/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/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/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/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/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/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/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/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/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/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blipFill>
                <a:blip r:embed="rId1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/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/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blipFill>
                <a:blip r:embed="rId1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8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DDDB8BD-E4EE-E169-171E-C1385C48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66" y="914182"/>
            <a:ext cx="10071465" cy="5029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/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blipFill>
                <a:blip r:embed="rId3"/>
                <a:stretch>
                  <a:fillRect r="-188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/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blipFill>
                <a:blip r:embed="rId4"/>
                <a:stretch>
                  <a:fillRect r="-130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/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blipFill>
                <a:blip r:embed="rId5"/>
                <a:stretch>
                  <a:fillRect r="-122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/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/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/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blipFill>
                <a:blip r:embed="rId8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/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/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blipFill>
                <a:blip r:embed="rId10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/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/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blipFill>
                <a:blip r:embed="rId12"/>
                <a:stretch>
                  <a:fillRect l="-4608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/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/>
                  <a:t>Intervalo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blipFill>
                <a:blip r:embed="rId13"/>
                <a:stretch>
                  <a:fillRect l="-483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/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blipFill>
                <a:blip r:embed="rId14"/>
                <a:stretch>
                  <a:fillRect l="-511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/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blipFill>
                <a:blip r:embed="rId15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/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blipFill>
                <a:blip r:embed="rId16"/>
                <a:stretch>
                  <a:fillRect l="-361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/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blipFill>
                <a:blip r:embed="rId17"/>
                <a:stretch>
                  <a:fillRect l="-256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/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blipFill>
                <a:blip r:embed="rId18"/>
                <a:stretch>
                  <a:fillRect l="-23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/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blipFill>
                <a:blip r:embed="rId19"/>
                <a:stretch>
                  <a:fillRect l="-146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/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blipFill>
                <a:blip r:embed="rId20"/>
                <a:stretch>
                  <a:fillRect l="-3488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71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DD5EE-2B62-D7F5-2F8B-167F85AA9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" t="2518" r="2246" b="3432"/>
          <a:stretch/>
        </p:blipFill>
        <p:spPr>
          <a:xfrm>
            <a:off x="2130137" y="945573"/>
            <a:ext cx="571500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en-US" sz="1600" dirty="0"/>
                            <a:t> (M)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600" dirty="0"/>
                            <a:t> (M/s)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6.079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7.</m:t>
                                </m:r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591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6.062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5.785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1.736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2.428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2.430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263" r="-211446" b="-9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5263" r="-862" b="-9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701" t="-105263" r="-862" b="-8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208929" r="-862" b="-73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303509" r="-862" b="-6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403509" r="-862" b="-5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503509" r="-862" b="-4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603509" r="-862" b="-3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716071" r="-862" b="-22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801754" r="-862" b="-1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901754" r="-862" b="-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576" r="-1101333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109231" r="-1101333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8255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3C9EFD-3902-6F09-699B-8E2C7E2A9045}"/>
              </a:ext>
            </a:extLst>
          </p:cNvPr>
          <p:cNvSpPr/>
          <p:nvPr/>
        </p:nvSpPr>
        <p:spPr>
          <a:xfrm>
            <a:off x="3774174" y="3109680"/>
            <a:ext cx="3400601" cy="84717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9B565C-8A90-8828-4DE7-36488FFE920A}"/>
              </a:ext>
            </a:extLst>
          </p:cNvPr>
          <p:cNvSpPr/>
          <p:nvPr/>
        </p:nvSpPr>
        <p:spPr>
          <a:xfrm>
            <a:off x="3770780" y="2218088"/>
            <a:ext cx="3403996" cy="889632"/>
          </a:xfrm>
          <a:prstGeom prst="rect">
            <a:avLst/>
          </a:prstGeom>
          <a:gradFill flip="none" rotWithShape="1">
            <a:gsLst>
              <a:gs pos="75000">
                <a:srgbClr val="E5E5E5"/>
              </a:gs>
              <a:gs pos="25000">
                <a:srgbClr val="ECECEC"/>
              </a:gs>
              <a:gs pos="0">
                <a:schemeClr val="accent3"/>
              </a:gs>
              <a:gs pos="50000">
                <a:srgbClr val="5DCEAF">
                  <a:lumMod val="0"/>
                  <a:lumOff val="100000"/>
                </a:srgb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DC2669-D1A4-533C-9BB1-790397E45D2B}"/>
              </a:ext>
            </a:extLst>
          </p:cNvPr>
          <p:cNvSpPr/>
          <p:nvPr/>
        </p:nvSpPr>
        <p:spPr>
          <a:xfrm>
            <a:off x="3774173" y="2135077"/>
            <a:ext cx="3400601" cy="8301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8A4D22-08D3-E3E1-9F1E-181D5C685CE6}"/>
              </a:ext>
            </a:extLst>
          </p:cNvPr>
          <p:cNvCxnSpPr>
            <a:cxnSpLocks/>
          </p:cNvCxnSpPr>
          <p:nvPr/>
        </p:nvCxnSpPr>
        <p:spPr>
          <a:xfrm flipH="1">
            <a:off x="3545572" y="2678511"/>
            <a:ext cx="3774677" cy="0"/>
          </a:xfrm>
          <a:prstGeom prst="straightConnector1">
            <a:avLst/>
          </a:prstGeom>
          <a:ln>
            <a:solidFill>
              <a:schemeClr val="tx1"/>
            </a:solidFill>
            <a:prstDash val="lgDashDot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FEABF57-4CA9-2108-3C23-BBE4C9FE5E31}"/>
              </a:ext>
            </a:extLst>
          </p:cNvPr>
          <p:cNvSpPr/>
          <p:nvPr/>
        </p:nvSpPr>
        <p:spPr>
          <a:xfrm>
            <a:off x="3774174" y="2223534"/>
            <a:ext cx="3403996" cy="889632"/>
          </a:xfrm>
          <a:prstGeom prst="rect">
            <a:avLst/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A9345B-6824-5465-91A1-1B2D1EBE6BB7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>
            <a:off x="5472778" y="2218088"/>
            <a:ext cx="1697" cy="89159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EB550A-4FE0-1A89-E52D-C8A33C746871}"/>
              </a:ext>
            </a:extLst>
          </p:cNvPr>
          <p:cNvCxnSpPr>
            <a:cxnSpLocks/>
          </p:cNvCxnSpPr>
          <p:nvPr/>
        </p:nvCxnSpPr>
        <p:spPr>
          <a:xfrm flipH="1">
            <a:off x="3774174" y="3325631"/>
            <a:ext cx="340399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/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/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/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/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/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D902A81-8D33-6BFD-51DA-BADE862F028A}"/>
              </a:ext>
            </a:extLst>
          </p:cNvPr>
          <p:cNvSpPr/>
          <p:nvPr/>
        </p:nvSpPr>
        <p:spPr>
          <a:xfrm>
            <a:off x="3630603" y="2120271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E3488E-E3D8-00E3-7151-1046A97DFE20}"/>
              </a:ext>
            </a:extLst>
          </p:cNvPr>
          <p:cNvCxnSpPr>
            <a:cxnSpLocks/>
          </p:cNvCxnSpPr>
          <p:nvPr/>
        </p:nvCxnSpPr>
        <p:spPr>
          <a:xfrm flipH="1">
            <a:off x="3405890" y="2678511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/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5EF847CF-B164-25FE-7C35-12631CAB3FE9}"/>
              </a:ext>
            </a:extLst>
          </p:cNvPr>
          <p:cNvSpPr/>
          <p:nvPr/>
        </p:nvSpPr>
        <p:spPr>
          <a:xfrm>
            <a:off x="7166237" y="2115393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154C1E-6C98-5B4C-879A-AFFE21A72E4A}"/>
              </a:ext>
            </a:extLst>
          </p:cNvPr>
          <p:cNvCxnSpPr>
            <a:cxnSpLocks/>
          </p:cNvCxnSpPr>
          <p:nvPr/>
        </p:nvCxnSpPr>
        <p:spPr>
          <a:xfrm flipH="1">
            <a:off x="6842470" y="2683452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35AEC01-798C-AB97-DDBD-76FBAE17EA47}"/>
              </a:ext>
            </a:extLst>
          </p:cNvPr>
          <p:cNvSpPr>
            <a:spLocks noChangeAspect="1"/>
          </p:cNvSpPr>
          <p:nvPr/>
        </p:nvSpPr>
        <p:spPr>
          <a:xfrm>
            <a:off x="3683051" y="1792366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493BA4-354B-06FD-49C2-F82A5A13C003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3804771" y="2035806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7857785-CF25-B709-B613-B64F883960E6}"/>
              </a:ext>
            </a:extLst>
          </p:cNvPr>
          <p:cNvSpPr>
            <a:spLocks noChangeAspect="1"/>
          </p:cNvSpPr>
          <p:nvPr/>
        </p:nvSpPr>
        <p:spPr>
          <a:xfrm>
            <a:off x="7022787" y="1786645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8C0928-0A02-FDC2-EABC-6DC733C23305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7144507" y="2030085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2B9E1C-F505-7F2E-2F45-962CF731AA2B}"/>
              </a:ext>
            </a:extLst>
          </p:cNvPr>
          <p:cNvCxnSpPr>
            <a:cxnSpLocks/>
            <a:endCxn id="39" idx="5"/>
          </p:cNvCxnSpPr>
          <p:nvPr/>
        </p:nvCxnSpPr>
        <p:spPr>
          <a:xfrm>
            <a:off x="6971641" y="1735499"/>
            <a:ext cx="258935" cy="2589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AAB1704-F60E-EE05-F724-B10A5AC53DD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3718702" y="1744323"/>
            <a:ext cx="255832" cy="2558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89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A8EAB7-E37D-18D2-32F1-2259102B079E}"/>
              </a:ext>
            </a:extLst>
          </p:cNvPr>
          <p:cNvCxnSpPr>
            <a:cxnSpLocks/>
          </p:cNvCxnSpPr>
          <p:nvPr/>
        </p:nvCxnSpPr>
        <p:spPr>
          <a:xfrm>
            <a:off x="3923976" y="4480125"/>
            <a:ext cx="834968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2BE9A39-8BFA-D17D-BF56-EC366398C677}"/>
              </a:ext>
            </a:extLst>
          </p:cNvPr>
          <p:cNvCxnSpPr>
            <a:cxnSpLocks/>
          </p:cNvCxnSpPr>
          <p:nvPr/>
        </p:nvCxnSpPr>
        <p:spPr>
          <a:xfrm>
            <a:off x="3980872" y="2980509"/>
            <a:ext cx="2554040" cy="873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20A04A45-713D-9EF0-D520-8E430F666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558" r="3464"/>
          <a:stretch/>
        </p:blipFill>
        <p:spPr>
          <a:xfrm>
            <a:off x="3192814" y="1452880"/>
            <a:ext cx="4102066" cy="3685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/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/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l="-8333" r="-4479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/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/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/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041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85F6628-DA4B-E0FA-0B37-31BE51DD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3587" y="389880"/>
            <a:ext cx="7504826" cy="6078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/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B51EB2A-A777-CC13-859F-4A989FE63F91}"/>
              </a:ext>
            </a:extLst>
          </p:cNvPr>
          <p:cNvSpPr txBox="1"/>
          <p:nvPr/>
        </p:nvSpPr>
        <p:spPr>
          <a:xfrm>
            <a:off x="2633800" y="3794768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1era iteración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6107EB-8A4C-F908-2414-CCF321AA9DCD}"/>
              </a:ext>
            </a:extLst>
          </p:cNvPr>
          <p:cNvSpPr txBox="1"/>
          <p:nvPr/>
        </p:nvSpPr>
        <p:spPr>
          <a:xfrm>
            <a:off x="2633800" y="4491177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2da iteración</a:t>
            </a: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5F5710-890E-9E99-DC34-17007AD861DA}"/>
              </a:ext>
            </a:extLst>
          </p:cNvPr>
          <p:cNvSpPr txBox="1"/>
          <p:nvPr/>
        </p:nvSpPr>
        <p:spPr>
          <a:xfrm>
            <a:off x="2633800" y="5233886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3ra iteración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9B7EE1-4269-2D33-EF6C-ADC10431AD45}"/>
              </a:ext>
            </a:extLst>
          </p:cNvPr>
          <p:cNvSpPr txBox="1"/>
          <p:nvPr/>
        </p:nvSpPr>
        <p:spPr>
          <a:xfrm>
            <a:off x="2633799" y="5965020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4ta iteración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/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/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/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/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/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/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/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/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/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/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/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/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767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22448F2-07AB-7430-8501-C566BD61C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59" y="914666"/>
            <a:ext cx="4979361" cy="4318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/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r="-30526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/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blipFill>
                <a:blip r:embed="rId5"/>
                <a:stretch>
                  <a:fillRect l="-5732" r="-1019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/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blipFill>
                <a:blip r:embed="rId6"/>
                <a:stretch>
                  <a:fillRect l="-3822" r="-445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/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/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23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8B98F9-8483-4AC1-80EE-782A6B36C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827278"/>
              </p:ext>
            </p:extLst>
          </p:nvPr>
        </p:nvGraphicFramePr>
        <p:xfrm>
          <a:off x="776629" y="5179063"/>
          <a:ext cx="9144000" cy="1037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2099860"/>
                    </a:ext>
                  </a:extLst>
                </a:gridCol>
              </a:tblGrid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 (m/s)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 (m/d)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8750074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4440C8-4233-DD46-AEE1-304676381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608630"/>
              </p:ext>
            </p:extLst>
          </p:nvPr>
        </p:nvGraphicFramePr>
        <p:xfrm>
          <a:off x="972572" y="1574631"/>
          <a:ext cx="8229600" cy="6600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0960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27.2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(°C)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5E226E8-8130-2E1C-524D-D9574BEA9D8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9567" y="0"/>
            <a:ext cx="7236579" cy="59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9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B71AE-B29F-33A5-3DCA-8142463E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07" y="1314266"/>
            <a:ext cx="11133785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E67B7A-8432-3529-EFC4-CBFD3FFB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85" y="686839"/>
            <a:ext cx="746018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22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1A30906-7FD0-6F3E-F4CB-83C0A1595921}"/>
              </a:ext>
            </a:extLst>
          </p:cNvPr>
          <p:cNvCxnSpPr>
            <a:cxnSpLocks/>
          </p:cNvCxnSpPr>
          <p:nvPr/>
        </p:nvCxnSpPr>
        <p:spPr>
          <a:xfrm flipV="1">
            <a:off x="3281680" y="1319645"/>
            <a:ext cx="0" cy="2576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943D97-F380-E484-C45E-A7739BD1B06B}"/>
              </a:ext>
            </a:extLst>
          </p:cNvPr>
          <p:cNvCxnSpPr>
            <a:cxnSpLocks/>
          </p:cNvCxnSpPr>
          <p:nvPr/>
        </p:nvCxnSpPr>
        <p:spPr>
          <a:xfrm>
            <a:off x="3281680" y="3896360"/>
            <a:ext cx="29528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ADA7B8-1619-4D57-070E-61D434C48134}"/>
              </a:ext>
            </a:extLst>
          </p:cNvPr>
          <p:cNvCxnSpPr>
            <a:cxnSpLocks/>
          </p:cNvCxnSpPr>
          <p:nvPr/>
        </p:nvCxnSpPr>
        <p:spPr>
          <a:xfrm flipV="1">
            <a:off x="4676833" y="2961640"/>
            <a:ext cx="0" cy="93472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E3FD33-1C4B-DFC6-C1FE-DE0BC821008F}"/>
              </a:ext>
            </a:extLst>
          </p:cNvPr>
          <p:cNvCxnSpPr>
            <a:cxnSpLocks/>
          </p:cNvCxnSpPr>
          <p:nvPr/>
        </p:nvCxnSpPr>
        <p:spPr>
          <a:xfrm>
            <a:off x="3281679" y="2961640"/>
            <a:ext cx="1395154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0F66C05-96A7-21F8-BDA4-12D266C4F018}"/>
              </a:ext>
            </a:extLst>
          </p:cNvPr>
          <p:cNvSpPr>
            <a:spLocks noChangeAspect="1"/>
          </p:cNvSpPr>
          <p:nvPr/>
        </p:nvSpPr>
        <p:spPr>
          <a:xfrm flipV="1">
            <a:off x="4636192" y="2926079"/>
            <a:ext cx="81280" cy="81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1CB30-97FF-1836-E146-20E27D617CC6}"/>
              </a:ext>
            </a:extLst>
          </p:cNvPr>
          <p:cNvSpPr txBox="1"/>
          <p:nvPr/>
        </p:nvSpPr>
        <p:spPr>
          <a:xfrm>
            <a:off x="4303172" y="3942078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Kli</a:t>
            </a:r>
            <a:r>
              <a:rPr lang="en-US" sz="1600" dirty="0">
                <a:solidFill>
                  <a:srgbClr val="FF0000"/>
                </a:solidFill>
              </a:rPr>
              <a:t>=3.9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119B2-DCA6-0241-8329-91B678B05064}"/>
              </a:ext>
            </a:extLst>
          </p:cNvPr>
          <p:cNvSpPr txBox="1"/>
          <p:nvPr/>
        </p:nvSpPr>
        <p:spPr>
          <a:xfrm>
            <a:off x="1540503" y="2792363"/>
            <a:ext cx="172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Kl_predict</a:t>
            </a:r>
            <a:r>
              <a:rPr lang="en-US" sz="1600" dirty="0">
                <a:solidFill>
                  <a:srgbClr val="FF0000"/>
                </a:solidFill>
              </a:rPr>
              <a:t>(2, 0.15)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F07C-8210-B9C1-5BE7-9251A8D65146}"/>
              </a:ext>
            </a:extLst>
          </p:cNvPr>
          <p:cNvCxnSpPr>
            <a:cxnSpLocks/>
          </p:cNvCxnSpPr>
          <p:nvPr/>
        </p:nvCxnSpPr>
        <p:spPr>
          <a:xfrm flipV="1">
            <a:off x="3281679" y="1440540"/>
            <a:ext cx="2814321" cy="245582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E5967E8D-F662-5A1D-BBC6-D20D8C8A0E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893" y="1109868"/>
            <a:ext cx="11424213" cy="38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5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FD7ED86-77E1-A261-A37D-CC7B2998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4845" r="51237" b="5950"/>
          <a:stretch/>
        </p:blipFill>
        <p:spPr>
          <a:xfrm>
            <a:off x="1736283" y="1783080"/>
            <a:ext cx="2508195" cy="24089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70E8B3-BB27-12D2-83B7-A93C601088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56447" r="1235" b="5950"/>
          <a:stretch/>
        </p:blipFill>
        <p:spPr>
          <a:xfrm>
            <a:off x="4572000" y="1787106"/>
            <a:ext cx="2416755" cy="24089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883CB3-BE1E-1477-2D3C-607C2795E6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9586" b="5141"/>
          <a:stretch/>
        </p:blipFill>
        <p:spPr>
          <a:xfrm>
            <a:off x="7397557" y="1833140"/>
            <a:ext cx="2483626" cy="2362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/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/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/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/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/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/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/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/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/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/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/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/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06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D16006D-D3CD-61E4-6B22-B3A689D3BC62}"/>
              </a:ext>
            </a:extLst>
          </p:cNvPr>
          <p:cNvSpPr/>
          <p:nvPr/>
        </p:nvSpPr>
        <p:spPr>
          <a:xfrm>
            <a:off x="2938272" y="3429001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4D6E7-345E-652B-6A71-DF8DCAA8ED7D}"/>
              </a:ext>
            </a:extLst>
          </p:cNvPr>
          <p:cNvSpPr/>
          <p:nvPr/>
        </p:nvSpPr>
        <p:spPr>
          <a:xfrm>
            <a:off x="3439985" y="2480310"/>
            <a:ext cx="501713" cy="2402587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737FA4-DD06-9458-3C44-8F8714630CBE}"/>
              </a:ext>
            </a:extLst>
          </p:cNvPr>
          <p:cNvSpPr/>
          <p:nvPr/>
        </p:nvSpPr>
        <p:spPr>
          <a:xfrm>
            <a:off x="3931764" y="2151778"/>
            <a:ext cx="501713" cy="273111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2B5152-EE35-DABD-DC16-CBBFE80373F4}"/>
              </a:ext>
            </a:extLst>
          </p:cNvPr>
          <p:cNvSpPr/>
          <p:nvPr/>
        </p:nvSpPr>
        <p:spPr>
          <a:xfrm>
            <a:off x="4423542" y="2480308"/>
            <a:ext cx="501713" cy="2402588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FA204D-C7EE-909E-EDDE-2DD06C4245A0}"/>
              </a:ext>
            </a:extLst>
          </p:cNvPr>
          <p:cNvSpPr/>
          <p:nvPr/>
        </p:nvSpPr>
        <p:spPr>
          <a:xfrm>
            <a:off x="4925254" y="3040380"/>
            <a:ext cx="501713" cy="1842515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B4667E-B14A-7EB0-BF04-2CDA5D5B1F69}"/>
              </a:ext>
            </a:extLst>
          </p:cNvPr>
          <p:cNvSpPr/>
          <p:nvPr/>
        </p:nvSpPr>
        <p:spPr>
          <a:xfrm>
            <a:off x="5424489" y="3429000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9AC017-D2D9-CF99-419D-AA5354F17AB4}"/>
              </a:ext>
            </a:extLst>
          </p:cNvPr>
          <p:cNvSpPr/>
          <p:nvPr/>
        </p:nvSpPr>
        <p:spPr>
          <a:xfrm>
            <a:off x="5931160" y="3672843"/>
            <a:ext cx="501713" cy="1210052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F76C83-5B00-B7A7-A334-6915A8640B61}"/>
              </a:ext>
            </a:extLst>
          </p:cNvPr>
          <p:cNvSpPr/>
          <p:nvPr/>
        </p:nvSpPr>
        <p:spPr>
          <a:xfrm>
            <a:off x="6432873" y="3654556"/>
            <a:ext cx="501713" cy="122833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CE0451-9564-6614-991B-0D5F59F851A7}"/>
              </a:ext>
            </a:extLst>
          </p:cNvPr>
          <p:cNvCxnSpPr>
            <a:cxnSpLocks/>
          </p:cNvCxnSpPr>
          <p:nvPr/>
        </p:nvCxnSpPr>
        <p:spPr>
          <a:xfrm>
            <a:off x="2164080" y="2480308"/>
            <a:ext cx="1275905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43998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393549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blipFill>
                <a:blip r:embed="rId4"/>
                <a:stretch>
                  <a:fillRect l="-1282" r="-192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439984" y="2058875"/>
            <a:ext cx="491780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32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anual Input 5">
            <a:extLst>
              <a:ext uri="{FF2B5EF4-FFF2-40B4-BE49-F238E27FC236}">
                <a16:creationId xmlns:a16="http://schemas.microsoft.com/office/drawing/2014/main" id="{3DF48355-18F6-D9D6-7AD4-EE142CDDA40C}"/>
              </a:ext>
            </a:extLst>
          </p:cNvPr>
          <p:cNvSpPr/>
          <p:nvPr/>
        </p:nvSpPr>
        <p:spPr>
          <a:xfrm>
            <a:off x="5933356" y="3380184"/>
            <a:ext cx="1000844" cy="150270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1705 h 9705"/>
              <a:gd name="connsiteX1" fmla="*/ 10000 w 10000"/>
              <a:gd name="connsiteY1" fmla="*/ 0 h 9705"/>
              <a:gd name="connsiteX2" fmla="*/ 10000 w 10000"/>
              <a:gd name="connsiteY2" fmla="*/ 9705 h 9705"/>
              <a:gd name="connsiteX3" fmla="*/ 0 w 10000"/>
              <a:gd name="connsiteY3" fmla="*/ 9705 h 9705"/>
              <a:gd name="connsiteX4" fmla="*/ 0 w 10000"/>
              <a:gd name="connsiteY4" fmla="*/ 1705 h 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705">
                <a:moveTo>
                  <a:pt x="0" y="1705"/>
                </a:moveTo>
                <a:lnTo>
                  <a:pt x="10000" y="0"/>
                </a:lnTo>
                <a:lnTo>
                  <a:pt x="10000" y="9705"/>
                </a:lnTo>
                <a:lnTo>
                  <a:pt x="0" y="9705"/>
                </a:lnTo>
                <a:lnTo>
                  <a:pt x="0" y="1705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1005948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7666">
                <a:moveTo>
                  <a:pt x="0" y="0"/>
                </a:moveTo>
                <a:lnTo>
                  <a:pt x="10051" y="2551"/>
                </a:lnTo>
                <a:lnTo>
                  <a:pt x="10000" y="7666"/>
                </a:lnTo>
                <a:lnTo>
                  <a:pt x="0" y="7666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Manual Input 3">
            <a:extLst>
              <a:ext uri="{FF2B5EF4-FFF2-40B4-BE49-F238E27FC236}">
                <a16:creationId xmlns:a16="http://schemas.microsoft.com/office/drawing/2014/main" id="{DBC81CED-5FE6-5D06-8EA5-F9317A7184D0}"/>
              </a:ext>
            </a:extLst>
          </p:cNvPr>
          <p:cNvSpPr/>
          <p:nvPr/>
        </p:nvSpPr>
        <p:spPr>
          <a:xfrm>
            <a:off x="3921547" y="2168716"/>
            <a:ext cx="1005948" cy="271417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51"/>
              <a:gd name="connsiteY0" fmla="*/ 0 h 11574"/>
              <a:gd name="connsiteX1" fmla="*/ 10051 w 10051"/>
              <a:gd name="connsiteY1" fmla="*/ 1574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8579 w 10051"/>
              <a:gd name="connsiteY1" fmla="*/ 454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102"/>
              <a:gd name="connsiteY0" fmla="*/ 0 h 11574"/>
              <a:gd name="connsiteX1" fmla="*/ 10102 w 10102"/>
              <a:gd name="connsiteY1" fmla="*/ 3675 h 11574"/>
              <a:gd name="connsiteX2" fmla="*/ 10051 w 10102"/>
              <a:gd name="connsiteY2" fmla="*/ 11574 h 11574"/>
              <a:gd name="connsiteX3" fmla="*/ 51 w 10102"/>
              <a:gd name="connsiteY3" fmla="*/ 11574 h 11574"/>
              <a:gd name="connsiteX4" fmla="*/ 0 w 10102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63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567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11574">
                <a:moveTo>
                  <a:pt x="0" y="0"/>
                </a:moveTo>
                <a:lnTo>
                  <a:pt x="10051" y="3567"/>
                </a:lnTo>
                <a:lnTo>
                  <a:pt x="10051" y="11574"/>
                </a:lnTo>
                <a:lnTo>
                  <a:pt x="51" y="11574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58031"/>
            <a:ext cx="990507" cy="2724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5308">
                <a:moveTo>
                  <a:pt x="51" y="6966"/>
                </a:moveTo>
                <a:lnTo>
                  <a:pt x="9901" y="0"/>
                </a:lnTo>
                <a:cubicBezTo>
                  <a:pt x="10003" y="5160"/>
                  <a:pt x="9898" y="10148"/>
                  <a:pt x="10000" y="15308"/>
                </a:cubicBezTo>
                <a:lnTo>
                  <a:pt x="0" y="15308"/>
                </a:lnTo>
                <a:cubicBezTo>
                  <a:pt x="17" y="12527"/>
                  <a:pt x="34" y="9747"/>
                  <a:pt x="51" y="6966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92766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37824" y="2058875"/>
            <a:ext cx="989671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2DAE3-092E-BD4A-2439-890DBBFD0FEF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938270" y="2158031"/>
            <a:ext cx="980701" cy="1222153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1784F3-8079-2CC2-AE5D-75758306F4F8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3918971" y="2158031"/>
            <a:ext cx="1008524" cy="857725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3FBB6A-9EDE-8DBC-5580-4BBDF9F3562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933612" y="3017347"/>
            <a:ext cx="999744" cy="626837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47266C-8A22-B07F-E675-B7687ED9DAB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33356" y="3379012"/>
            <a:ext cx="998805" cy="265172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6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3C8CB8D-8162-F8EE-2677-476140F028FF}"/>
              </a:ext>
            </a:extLst>
          </p:cNvPr>
          <p:cNvCxnSpPr>
            <a:cxnSpLocks/>
          </p:cNvCxnSpPr>
          <p:nvPr/>
        </p:nvCxnSpPr>
        <p:spPr>
          <a:xfrm flipV="1">
            <a:off x="5933356" y="3644184"/>
            <a:ext cx="0" cy="125700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746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41299"/>
            <a:ext cx="1993796" cy="274159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20"/>
              <a:gd name="connsiteY0" fmla="*/ 2214 h 10556"/>
              <a:gd name="connsiteX1" fmla="*/ 9990 w 10020"/>
              <a:gd name="connsiteY1" fmla="*/ 0 h 10556"/>
              <a:gd name="connsiteX2" fmla="*/ 10000 w 10020"/>
              <a:gd name="connsiteY2" fmla="*/ 10556 h 10556"/>
              <a:gd name="connsiteX3" fmla="*/ 0 w 10020"/>
              <a:gd name="connsiteY3" fmla="*/ 10556 h 10556"/>
              <a:gd name="connsiteX4" fmla="*/ 51 w 10020"/>
              <a:gd name="connsiteY4" fmla="*/ 2214 h 10556"/>
              <a:gd name="connsiteX0" fmla="*/ 51 w 10001"/>
              <a:gd name="connsiteY0" fmla="*/ 2214 h 10556"/>
              <a:gd name="connsiteX1" fmla="*/ 9990 w 10001"/>
              <a:gd name="connsiteY1" fmla="*/ 0 h 10556"/>
              <a:gd name="connsiteX2" fmla="*/ 10000 w 10001"/>
              <a:gd name="connsiteY2" fmla="*/ 10556 h 10556"/>
              <a:gd name="connsiteX3" fmla="*/ 0 w 10001"/>
              <a:gd name="connsiteY3" fmla="*/ 10556 h 10556"/>
              <a:gd name="connsiteX4" fmla="*/ 51 w 10001"/>
              <a:gd name="connsiteY4" fmla="*/ 2214 h 10556"/>
              <a:gd name="connsiteX0" fmla="*/ 51 w 10023"/>
              <a:gd name="connsiteY0" fmla="*/ 2214 h 10556"/>
              <a:gd name="connsiteX1" fmla="*/ 9990 w 10023"/>
              <a:gd name="connsiteY1" fmla="*/ 0 h 10556"/>
              <a:gd name="connsiteX2" fmla="*/ 10000 w 10023"/>
              <a:gd name="connsiteY2" fmla="*/ 10556 h 10556"/>
              <a:gd name="connsiteX3" fmla="*/ 0 w 10023"/>
              <a:gd name="connsiteY3" fmla="*/ 10556 h 10556"/>
              <a:gd name="connsiteX4" fmla="*/ 51 w 10023"/>
              <a:gd name="connsiteY4" fmla="*/ 2214 h 10556"/>
              <a:gd name="connsiteX0" fmla="*/ 51 w 10023"/>
              <a:gd name="connsiteY0" fmla="*/ 2214 h 10556"/>
              <a:gd name="connsiteX1" fmla="*/ 7396 w 10023"/>
              <a:gd name="connsiteY1" fmla="*/ 562 h 10556"/>
              <a:gd name="connsiteX2" fmla="*/ 9990 w 10023"/>
              <a:gd name="connsiteY2" fmla="*/ 0 h 10556"/>
              <a:gd name="connsiteX3" fmla="*/ 10000 w 10023"/>
              <a:gd name="connsiteY3" fmla="*/ 10556 h 10556"/>
              <a:gd name="connsiteX4" fmla="*/ 0 w 10023"/>
              <a:gd name="connsiteY4" fmla="*/ 10556 h 10556"/>
              <a:gd name="connsiteX5" fmla="*/ 51 w 10023"/>
              <a:gd name="connsiteY5" fmla="*/ 2214 h 10556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23" h="15402">
                <a:moveTo>
                  <a:pt x="51" y="7060"/>
                </a:moveTo>
                <a:cubicBezTo>
                  <a:pt x="1350" y="4379"/>
                  <a:pt x="2803" y="556"/>
                  <a:pt x="5021" y="0"/>
                </a:cubicBezTo>
                <a:cubicBezTo>
                  <a:pt x="6881" y="630"/>
                  <a:pt x="8385" y="2960"/>
                  <a:pt x="9990" y="4846"/>
                </a:cubicBezTo>
                <a:cubicBezTo>
                  <a:pt x="10041" y="10092"/>
                  <a:pt x="10026" y="10242"/>
                  <a:pt x="10000" y="15402"/>
                </a:cubicBezTo>
                <a:lnTo>
                  <a:pt x="0" y="15402"/>
                </a:lnTo>
                <a:cubicBezTo>
                  <a:pt x="17" y="12621"/>
                  <a:pt x="34" y="9841"/>
                  <a:pt x="51" y="7060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2004339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  <a:gd name="connsiteX0" fmla="*/ 0 w 10011"/>
              <a:gd name="connsiteY0" fmla="*/ 0 h 10000"/>
              <a:gd name="connsiteX1" fmla="*/ 10000 w 10011"/>
              <a:gd name="connsiteY1" fmla="*/ 3328 h 10000"/>
              <a:gd name="connsiteX2" fmla="*/ 10011 w 10011"/>
              <a:gd name="connsiteY2" fmla="*/ 3196 h 10000"/>
              <a:gd name="connsiteX3" fmla="*/ 9949 w 10011"/>
              <a:gd name="connsiteY3" fmla="*/ 10000 h 10000"/>
              <a:gd name="connsiteX4" fmla="*/ 0 w 10011"/>
              <a:gd name="connsiteY4" fmla="*/ 10000 h 10000"/>
              <a:gd name="connsiteX5" fmla="*/ 0 w 10011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3328 h 10000"/>
              <a:gd name="connsiteX2" fmla="*/ 9980 w 10000"/>
              <a:gd name="connsiteY2" fmla="*/ 3656 h 10000"/>
              <a:gd name="connsiteX3" fmla="*/ 9949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48"/>
              <a:gd name="connsiteY0" fmla="*/ 0 h 10000"/>
              <a:gd name="connsiteX1" fmla="*/ 10048 w 10048"/>
              <a:gd name="connsiteY1" fmla="*/ 1952 h 10000"/>
              <a:gd name="connsiteX2" fmla="*/ 9980 w 10048"/>
              <a:gd name="connsiteY2" fmla="*/ 3656 h 10000"/>
              <a:gd name="connsiteX3" fmla="*/ 9949 w 10048"/>
              <a:gd name="connsiteY3" fmla="*/ 10000 h 10000"/>
              <a:gd name="connsiteX4" fmla="*/ 0 w 10048"/>
              <a:gd name="connsiteY4" fmla="*/ 10000 h 10000"/>
              <a:gd name="connsiteX5" fmla="*/ 0 w 10048"/>
              <a:gd name="connsiteY5" fmla="*/ 0 h 10000"/>
              <a:gd name="connsiteX0" fmla="*/ 0 w 11249"/>
              <a:gd name="connsiteY0" fmla="*/ 0 h 10000"/>
              <a:gd name="connsiteX1" fmla="*/ 10048 w 11249"/>
              <a:gd name="connsiteY1" fmla="*/ 1952 h 10000"/>
              <a:gd name="connsiteX2" fmla="*/ 9949 w 11249"/>
              <a:gd name="connsiteY2" fmla="*/ 10000 h 10000"/>
              <a:gd name="connsiteX3" fmla="*/ 0 w 11249"/>
              <a:gd name="connsiteY3" fmla="*/ 10000 h 10000"/>
              <a:gd name="connsiteX4" fmla="*/ 0 w 11249"/>
              <a:gd name="connsiteY4" fmla="*/ 0 h 10000"/>
              <a:gd name="connsiteX0" fmla="*/ 0 w 10731"/>
              <a:gd name="connsiteY0" fmla="*/ 0 h 10000"/>
              <a:gd name="connsiteX1" fmla="*/ 10048 w 10731"/>
              <a:gd name="connsiteY1" fmla="*/ 1952 h 10000"/>
              <a:gd name="connsiteX2" fmla="*/ 9949 w 10731"/>
              <a:gd name="connsiteY2" fmla="*/ 10000 h 10000"/>
              <a:gd name="connsiteX3" fmla="*/ 0 w 10731"/>
              <a:gd name="connsiteY3" fmla="*/ 10000 h 10000"/>
              <a:gd name="connsiteX4" fmla="*/ 0 w 10731"/>
              <a:gd name="connsiteY4" fmla="*/ 0 h 10000"/>
              <a:gd name="connsiteX0" fmla="*/ 0 w 10801"/>
              <a:gd name="connsiteY0" fmla="*/ 0 h 10000"/>
              <a:gd name="connsiteX1" fmla="*/ 10048 w 10801"/>
              <a:gd name="connsiteY1" fmla="*/ 1952 h 10000"/>
              <a:gd name="connsiteX2" fmla="*/ 10045 w 10801"/>
              <a:gd name="connsiteY2" fmla="*/ 9979 h 10000"/>
              <a:gd name="connsiteX3" fmla="*/ 0 w 10801"/>
              <a:gd name="connsiteY3" fmla="*/ 10000 h 10000"/>
              <a:gd name="connsiteX4" fmla="*/ 0 w 10801"/>
              <a:gd name="connsiteY4" fmla="*/ 0 h 10000"/>
              <a:gd name="connsiteX0" fmla="*/ 0 w 10076"/>
              <a:gd name="connsiteY0" fmla="*/ 0 h 10000"/>
              <a:gd name="connsiteX1" fmla="*/ 10048 w 10076"/>
              <a:gd name="connsiteY1" fmla="*/ 1952 h 10000"/>
              <a:gd name="connsiteX2" fmla="*/ 10045 w 10076"/>
              <a:gd name="connsiteY2" fmla="*/ 9979 h 10000"/>
              <a:gd name="connsiteX3" fmla="*/ 0 w 10076"/>
              <a:gd name="connsiteY3" fmla="*/ 10000 h 10000"/>
              <a:gd name="connsiteX4" fmla="*/ 0 w 10076"/>
              <a:gd name="connsiteY4" fmla="*/ 0 h 10000"/>
              <a:gd name="connsiteX0" fmla="*/ 0 w 10076"/>
              <a:gd name="connsiteY0" fmla="*/ 0 h 10000"/>
              <a:gd name="connsiteX1" fmla="*/ 8728 w 10076"/>
              <a:gd name="connsiteY1" fmla="*/ 1688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6" h="10000">
                <a:moveTo>
                  <a:pt x="0" y="0"/>
                </a:moveTo>
                <a:cubicBezTo>
                  <a:pt x="1671" y="1419"/>
                  <a:pt x="2429" y="2597"/>
                  <a:pt x="5204" y="3393"/>
                </a:cubicBezTo>
                <a:cubicBezTo>
                  <a:pt x="8102" y="3078"/>
                  <a:pt x="8395" y="2761"/>
                  <a:pt x="10048" y="1952"/>
                </a:cubicBezTo>
                <a:cubicBezTo>
                  <a:pt x="10097" y="4460"/>
                  <a:pt x="10073" y="7138"/>
                  <a:pt x="10045" y="9979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1792224"/>
            <a:ext cx="0" cy="1220853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blipFill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62400" y="1869899"/>
            <a:ext cx="965095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DD9FD3-5BC1-DBE6-40B4-7368596716B5}"/>
              </a:ext>
            </a:extLst>
          </p:cNvPr>
          <p:cNvSpPr/>
          <p:nvPr/>
        </p:nvSpPr>
        <p:spPr>
          <a:xfrm>
            <a:off x="2627376" y="2150223"/>
            <a:ext cx="2828544" cy="1940193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8544" h="1940193">
                <a:moveTo>
                  <a:pt x="0" y="1940193"/>
                </a:moveTo>
                <a:cubicBezTo>
                  <a:pt x="302768" y="1276745"/>
                  <a:pt x="796544" y="62625"/>
                  <a:pt x="1267968" y="1665"/>
                </a:cubicBezTo>
                <a:cubicBezTo>
                  <a:pt x="1739392" y="-59295"/>
                  <a:pt x="2828544" y="1574433"/>
                  <a:pt x="2828544" y="1574433"/>
                </a:cubicBezTo>
                <a:lnTo>
                  <a:pt x="2828544" y="1574433"/>
                </a:ln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24B37E4-C236-B331-60D4-0FA26BA41A14}"/>
              </a:ext>
            </a:extLst>
          </p:cNvPr>
          <p:cNvSpPr/>
          <p:nvPr/>
        </p:nvSpPr>
        <p:spPr>
          <a:xfrm flipV="1">
            <a:off x="4631647" y="2705669"/>
            <a:ext cx="2838704" cy="952536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03144 w 2828544"/>
              <a:gd name="connsiteY3" fmla="*/ 1847475 h 1940193"/>
              <a:gd name="connsiteX0" fmla="*/ 0 w 2803144"/>
              <a:gd name="connsiteY0" fmla="*/ 1938648 h 1938648"/>
              <a:gd name="connsiteX1" fmla="*/ 1267968 w 2803144"/>
              <a:gd name="connsiteY1" fmla="*/ 120 h 1938648"/>
              <a:gd name="connsiteX2" fmla="*/ 2803144 w 2803144"/>
              <a:gd name="connsiteY2" fmla="*/ 1845930 h 1938648"/>
              <a:gd name="connsiteX0" fmla="*/ 0 w 2813304"/>
              <a:gd name="connsiteY0" fmla="*/ 1938978 h 1938978"/>
              <a:gd name="connsiteX1" fmla="*/ 1267968 w 2813304"/>
              <a:gd name="connsiteY1" fmla="*/ 450 h 1938978"/>
              <a:gd name="connsiteX2" fmla="*/ 2813304 w 2813304"/>
              <a:gd name="connsiteY2" fmla="*/ 1763160 h 1938978"/>
              <a:gd name="connsiteX0" fmla="*/ 0 w 2813304"/>
              <a:gd name="connsiteY0" fmla="*/ 1939069 h 1939069"/>
              <a:gd name="connsiteX1" fmla="*/ 1267968 w 2813304"/>
              <a:gd name="connsiteY1" fmla="*/ 541 h 1939069"/>
              <a:gd name="connsiteX2" fmla="*/ 2813304 w 2813304"/>
              <a:gd name="connsiteY2" fmla="*/ 1763251 h 19390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726944"/>
              <a:gd name="connsiteY0" fmla="*/ 1949176 h 1949176"/>
              <a:gd name="connsiteX1" fmla="*/ 1267968 w 2726944"/>
              <a:gd name="connsiteY1" fmla="*/ 10648 h 1949176"/>
              <a:gd name="connsiteX2" fmla="*/ 2726944 w 2726944"/>
              <a:gd name="connsiteY2" fmla="*/ 1345988 h 1949176"/>
              <a:gd name="connsiteX0" fmla="*/ 0 w 2711704"/>
              <a:gd name="connsiteY0" fmla="*/ 1946727 h 1946727"/>
              <a:gd name="connsiteX1" fmla="*/ 1267968 w 2711704"/>
              <a:gd name="connsiteY1" fmla="*/ 8199 h 1946727"/>
              <a:gd name="connsiteX2" fmla="*/ 2711704 w 2711704"/>
              <a:gd name="connsiteY2" fmla="*/ 1402896 h 1946727"/>
              <a:gd name="connsiteX0" fmla="*/ 0 w 2762504"/>
              <a:gd name="connsiteY0" fmla="*/ 2142334 h 2142334"/>
              <a:gd name="connsiteX1" fmla="*/ 1318768 w 2762504"/>
              <a:gd name="connsiteY1" fmla="*/ 13864 h 2142334"/>
              <a:gd name="connsiteX2" fmla="*/ 2762504 w 2762504"/>
              <a:gd name="connsiteY2" fmla="*/ 1408561 h 2142334"/>
              <a:gd name="connsiteX0" fmla="*/ 0 w 2808224"/>
              <a:gd name="connsiteY0" fmla="*/ 2144173 h 2144173"/>
              <a:gd name="connsiteX1" fmla="*/ 1318768 w 2808224"/>
              <a:gd name="connsiteY1" fmla="*/ 15703 h 2144173"/>
              <a:gd name="connsiteX2" fmla="*/ 2808224 w 2808224"/>
              <a:gd name="connsiteY2" fmla="*/ 1374786 h 2144173"/>
              <a:gd name="connsiteX0" fmla="*/ 0 w 2808224"/>
              <a:gd name="connsiteY0" fmla="*/ 2143530 h 2143530"/>
              <a:gd name="connsiteX1" fmla="*/ 1318768 w 2808224"/>
              <a:gd name="connsiteY1" fmla="*/ 15060 h 2143530"/>
              <a:gd name="connsiteX2" fmla="*/ 2808224 w 2808224"/>
              <a:gd name="connsiteY2" fmla="*/ 1374143 h 2143530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2205 h 2142205"/>
              <a:gd name="connsiteX1" fmla="*/ 1318768 w 2808224"/>
              <a:gd name="connsiteY1" fmla="*/ 13735 h 2142205"/>
              <a:gd name="connsiteX2" fmla="*/ 2808224 w 2808224"/>
              <a:gd name="connsiteY2" fmla="*/ 1372818 h 2142205"/>
              <a:gd name="connsiteX0" fmla="*/ 0 w 2823464"/>
              <a:gd name="connsiteY0" fmla="*/ 2142205 h 2142205"/>
              <a:gd name="connsiteX1" fmla="*/ 1318768 w 2823464"/>
              <a:gd name="connsiteY1" fmla="*/ 13735 h 2142205"/>
              <a:gd name="connsiteX2" fmla="*/ 2823464 w 2823464"/>
              <a:gd name="connsiteY2" fmla="*/ 1372818 h 2142205"/>
              <a:gd name="connsiteX0" fmla="*/ 0 w 2823464"/>
              <a:gd name="connsiteY0" fmla="*/ 2141238 h 2141238"/>
              <a:gd name="connsiteX1" fmla="*/ 1318768 w 2823464"/>
              <a:gd name="connsiteY1" fmla="*/ 12768 h 2141238"/>
              <a:gd name="connsiteX2" fmla="*/ 2823464 w 282346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38704"/>
              <a:gd name="connsiteY0" fmla="*/ 2189335 h 2189335"/>
              <a:gd name="connsiteX1" fmla="*/ 1303528 w 2838704"/>
              <a:gd name="connsiteY1" fmla="*/ 14161 h 2189335"/>
              <a:gd name="connsiteX2" fmla="*/ 2838704 w 2838704"/>
              <a:gd name="connsiteY2" fmla="*/ 1373244 h 218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704" h="2189335">
                <a:moveTo>
                  <a:pt x="0" y="2189335"/>
                </a:moveTo>
                <a:cubicBezTo>
                  <a:pt x="302768" y="1525887"/>
                  <a:pt x="830411" y="150176"/>
                  <a:pt x="1303528" y="14161"/>
                </a:cubicBezTo>
                <a:cubicBezTo>
                  <a:pt x="1776645" y="-121854"/>
                  <a:pt x="2508716" y="751272"/>
                  <a:pt x="2838704" y="1373244"/>
                </a:cubicBez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335D38-C1C3-ADA6-B3E8-12ED0828E6D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930694" y="3652044"/>
            <a:ext cx="4481" cy="124914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/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/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/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927664" y="2151886"/>
            <a:ext cx="34736" cy="2732153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385820"/>
            <a:ext cx="0" cy="149707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EA5612-779F-333D-587A-7E159020C8C8}"/>
              </a:ext>
            </a:extLst>
          </p:cNvPr>
          <p:cNvCxnSpPr>
            <a:cxnSpLocks/>
          </p:cNvCxnSpPr>
          <p:nvPr/>
        </p:nvCxnSpPr>
        <p:spPr>
          <a:xfrm flipV="1">
            <a:off x="4931170" y="3013077"/>
            <a:ext cx="0" cy="18745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BA612C-AF3E-C38A-4FFA-61379D0B2795}"/>
              </a:ext>
            </a:extLst>
          </p:cNvPr>
          <p:cNvCxnSpPr>
            <a:cxnSpLocks/>
          </p:cNvCxnSpPr>
          <p:nvPr/>
        </p:nvCxnSpPr>
        <p:spPr>
          <a:xfrm flipV="1">
            <a:off x="3962400" y="1792224"/>
            <a:ext cx="0" cy="388807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85820"/>
            <a:ext cx="0" cy="151536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956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246DF-2DDE-E0A4-A88B-6B7254B8D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b="56032"/>
          <a:stretch/>
        </p:blipFill>
        <p:spPr>
          <a:xfrm>
            <a:off x="2079172" y="1426027"/>
            <a:ext cx="4238462" cy="3015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B44E5-9A64-325C-B511-465A0C6D0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t="54127"/>
          <a:stretch/>
        </p:blipFill>
        <p:spPr>
          <a:xfrm>
            <a:off x="6931153" y="1426027"/>
            <a:ext cx="4238462" cy="3145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/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blipFill>
                <a:blip r:embed="rId3"/>
                <a:stretch>
                  <a:fillRect l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/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BAA068E-26B8-F57D-D75C-3D26AB4D562D}"/>
              </a:ext>
            </a:extLst>
          </p:cNvPr>
          <p:cNvSpPr/>
          <p:nvPr/>
        </p:nvSpPr>
        <p:spPr>
          <a:xfrm>
            <a:off x="5280472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00A61-CAAF-9838-5583-30287DC02510}"/>
              </a:ext>
            </a:extLst>
          </p:cNvPr>
          <p:cNvSpPr/>
          <p:nvPr/>
        </p:nvSpPr>
        <p:spPr>
          <a:xfrm>
            <a:off x="10353214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/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/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30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6B5CA-146F-CAC6-D895-A113C27C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41"/>
          <a:stretch/>
        </p:blipFill>
        <p:spPr>
          <a:xfrm>
            <a:off x="881306" y="1260676"/>
            <a:ext cx="10146361" cy="33576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9A11E2-9F05-B4EC-E12C-177CEE39111E}"/>
              </a:ext>
            </a:extLst>
          </p:cNvPr>
          <p:cNvSpPr txBox="1"/>
          <p:nvPr/>
        </p:nvSpPr>
        <p:spPr>
          <a:xfrm>
            <a:off x="878825" y="771991"/>
            <a:ext cx="82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Orden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0C0A7-1D24-7757-9C47-5FB0A0B9FE1A}"/>
              </a:ext>
            </a:extLst>
          </p:cNvPr>
          <p:cNvSpPr txBox="1"/>
          <p:nvPr/>
        </p:nvSpPr>
        <p:spPr>
          <a:xfrm>
            <a:off x="2307333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Pesos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05C1E-03B0-B46E-4491-BFB4386B626B}"/>
              </a:ext>
            </a:extLst>
          </p:cNvPr>
          <p:cNvSpPr txBox="1"/>
          <p:nvPr/>
        </p:nvSpPr>
        <p:spPr>
          <a:xfrm>
            <a:off x="5932714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Puntos de evaluación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93405-F642-728C-FB9C-1A9BC0954DC3}"/>
              </a:ext>
            </a:extLst>
          </p:cNvPr>
          <p:cNvSpPr txBox="1"/>
          <p:nvPr/>
        </p:nvSpPr>
        <p:spPr>
          <a:xfrm>
            <a:off x="9558095" y="771991"/>
            <a:ext cx="146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Error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15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066D11D-63EA-4A10-B38D-57CD06A89E84}"/>
              </a:ext>
            </a:extLst>
          </p:cNvPr>
          <p:cNvSpPr/>
          <p:nvPr/>
        </p:nvSpPr>
        <p:spPr>
          <a:xfrm>
            <a:off x="2299230" y="4043083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79612-1069-4FEA-9F49-0FBA65E62181}"/>
              </a:ext>
            </a:extLst>
          </p:cNvPr>
          <p:cNvCxnSpPr>
            <a:cxnSpLocks/>
          </p:cNvCxnSpPr>
          <p:nvPr/>
        </p:nvCxnSpPr>
        <p:spPr>
          <a:xfrm>
            <a:off x="2299230" y="4598503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0997E4-E750-4002-8441-5F6F26B415E4}"/>
              </a:ext>
            </a:extLst>
          </p:cNvPr>
          <p:cNvCxnSpPr>
            <a:cxnSpLocks/>
          </p:cNvCxnSpPr>
          <p:nvPr/>
        </p:nvCxnSpPr>
        <p:spPr>
          <a:xfrm>
            <a:off x="347996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607E1-60BB-4A2D-AD40-9E7B4A591FF8}"/>
              </a:ext>
            </a:extLst>
          </p:cNvPr>
          <p:cNvCxnSpPr>
            <a:cxnSpLocks/>
          </p:cNvCxnSpPr>
          <p:nvPr/>
        </p:nvCxnSpPr>
        <p:spPr>
          <a:xfrm>
            <a:off x="229923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B48492B-DDCD-462D-82E1-67CCA84E3EDD}"/>
              </a:ext>
            </a:extLst>
          </p:cNvPr>
          <p:cNvSpPr/>
          <p:nvPr/>
        </p:nvSpPr>
        <p:spPr>
          <a:xfrm>
            <a:off x="6167053" y="2614892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9CD3E7-CB1C-409E-A975-F1812C95B6ED}"/>
              </a:ext>
            </a:extLst>
          </p:cNvPr>
          <p:cNvCxnSpPr>
            <a:cxnSpLocks/>
          </p:cNvCxnSpPr>
          <p:nvPr/>
        </p:nvCxnSpPr>
        <p:spPr>
          <a:xfrm>
            <a:off x="6167053" y="3170312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247298-BEAA-4828-BE3B-D615B173BC14}"/>
              </a:ext>
            </a:extLst>
          </p:cNvPr>
          <p:cNvCxnSpPr>
            <a:cxnSpLocks/>
          </p:cNvCxnSpPr>
          <p:nvPr/>
        </p:nvCxnSpPr>
        <p:spPr>
          <a:xfrm>
            <a:off x="734778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F4776D-1A2C-4D81-AFC3-75214812921E}"/>
              </a:ext>
            </a:extLst>
          </p:cNvPr>
          <p:cNvCxnSpPr>
            <a:cxnSpLocks/>
          </p:cNvCxnSpPr>
          <p:nvPr/>
        </p:nvCxnSpPr>
        <p:spPr>
          <a:xfrm>
            <a:off x="616705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apezoid 25">
            <a:extLst>
              <a:ext uri="{FF2B5EF4-FFF2-40B4-BE49-F238E27FC236}">
                <a16:creationId xmlns:a16="http://schemas.microsoft.com/office/drawing/2014/main" id="{28BD524D-C584-42B3-BFD3-754542310A70}"/>
              </a:ext>
            </a:extLst>
          </p:cNvPr>
          <p:cNvSpPr/>
          <p:nvPr/>
        </p:nvSpPr>
        <p:spPr>
          <a:xfrm>
            <a:off x="4165760" y="3729445"/>
            <a:ext cx="358590" cy="188646"/>
          </a:xfrm>
          <a:prstGeom prst="trapezoid">
            <a:avLst>
              <a:gd name="adj" fmla="val 4519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C56A3F-31F6-4DA7-895C-FAA1A271F7CE}"/>
              </a:ext>
            </a:extLst>
          </p:cNvPr>
          <p:cNvSpPr>
            <a:spLocks noChangeAspect="1"/>
          </p:cNvSpPr>
          <p:nvPr/>
        </p:nvSpPr>
        <p:spPr>
          <a:xfrm>
            <a:off x="4165761" y="3488039"/>
            <a:ext cx="358589" cy="35858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7FB813-DAA8-45FC-A3B5-5A8EF3B2A4BE}"/>
              </a:ext>
            </a:extLst>
          </p:cNvPr>
          <p:cNvCxnSpPr>
            <a:cxnSpLocks/>
          </p:cNvCxnSpPr>
          <p:nvPr/>
        </p:nvCxnSpPr>
        <p:spPr>
          <a:xfrm>
            <a:off x="3275174" y="3711407"/>
            <a:ext cx="0" cy="4300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367157-7C43-4B89-888C-B720BD25B4A8}"/>
              </a:ext>
            </a:extLst>
          </p:cNvPr>
          <p:cNvCxnSpPr>
            <a:cxnSpLocks/>
          </p:cNvCxnSpPr>
          <p:nvPr/>
        </p:nvCxnSpPr>
        <p:spPr>
          <a:xfrm flipH="1">
            <a:off x="3264220" y="3716646"/>
            <a:ext cx="9015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8E8308-01E5-40DB-AD45-9FED13400499}"/>
              </a:ext>
            </a:extLst>
          </p:cNvPr>
          <p:cNvCxnSpPr>
            <a:cxnSpLocks/>
            <a:endCxn id="25" idx="7"/>
          </p:cNvCxnSpPr>
          <p:nvPr/>
        </p:nvCxnSpPr>
        <p:spPr>
          <a:xfrm flipH="1">
            <a:off x="4471836" y="3540553"/>
            <a:ext cx="122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BF17583-07DF-4B6F-8A06-A8FF294155DC}"/>
              </a:ext>
            </a:extLst>
          </p:cNvPr>
          <p:cNvCxnSpPr>
            <a:cxnSpLocks/>
          </p:cNvCxnSpPr>
          <p:nvPr/>
        </p:nvCxnSpPr>
        <p:spPr>
          <a:xfrm flipV="1">
            <a:off x="5692140" y="2996566"/>
            <a:ext cx="0" cy="553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E29C10-4343-4AC9-854C-AC7B3FBC1085}"/>
              </a:ext>
            </a:extLst>
          </p:cNvPr>
          <p:cNvCxnSpPr>
            <a:cxnSpLocks/>
          </p:cNvCxnSpPr>
          <p:nvPr/>
        </p:nvCxnSpPr>
        <p:spPr>
          <a:xfrm flipH="1">
            <a:off x="5692140" y="3010855"/>
            <a:ext cx="4749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16076A-66D3-4C1F-B30F-18CF8EF3F8CD}"/>
              </a:ext>
            </a:extLst>
          </p:cNvPr>
          <p:cNvCxnSpPr>
            <a:cxnSpLocks/>
          </p:cNvCxnSpPr>
          <p:nvPr/>
        </p:nvCxnSpPr>
        <p:spPr>
          <a:xfrm>
            <a:off x="7726680" y="2624673"/>
            <a:ext cx="0" cy="1418017"/>
          </a:xfrm>
          <a:prstGeom prst="straightConnector1">
            <a:avLst/>
          </a:prstGeom>
          <a:ln w="63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22D7B2-8EEB-4644-955B-CBF6F4916699}"/>
              </a:ext>
            </a:extLst>
          </p:cNvPr>
          <p:cNvCxnSpPr>
            <a:cxnSpLocks/>
          </p:cNvCxnSpPr>
          <p:nvPr/>
        </p:nvCxnSpPr>
        <p:spPr>
          <a:xfrm>
            <a:off x="3479960" y="4043083"/>
            <a:ext cx="4300060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0BB76FA-A792-4D10-A031-A9C4188380C2}"/>
              </a:ext>
            </a:extLst>
          </p:cNvPr>
          <p:cNvCxnSpPr>
            <a:cxnSpLocks/>
          </p:cNvCxnSpPr>
          <p:nvPr/>
        </p:nvCxnSpPr>
        <p:spPr>
          <a:xfrm>
            <a:off x="7347783" y="2624673"/>
            <a:ext cx="432237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412C48-20C1-457C-957D-87327B940420}"/>
              </a:ext>
            </a:extLst>
          </p:cNvPr>
          <p:cNvCxnSpPr>
            <a:cxnSpLocks/>
          </p:cNvCxnSpPr>
          <p:nvPr/>
        </p:nvCxnSpPr>
        <p:spPr>
          <a:xfrm>
            <a:off x="5064843" y="3468989"/>
            <a:ext cx="0" cy="160317"/>
          </a:xfrm>
          <a:prstGeom prst="straightConnector1">
            <a:avLst/>
          </a:prstGeom>
          <a:ln w="63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/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=120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/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=65 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E5846DBD-5E06-407E-85CC-5DA00FF50E49}"/>
              </a:ext>
            </a:extLst>
          </p:cNvPr>
          <p:cNvSpPr txBox="1"/>
          <p:nvPr/>
        </p:nvSpPr>
        <p:spPr>
          <a:xfrm>
            <a:off x="3997545" y="3148170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err="1">
                <a:solidFill>
                  <a:srgbClr val="FF0000"/>
                </a:solidFill>
                <a:latin typeface="+mj-lt"/>
              </a:rPr>
              <a:t>Bomba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25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C7F6C3-2FA8-4415-B0CB-CC5C8D25DC8D}"/>
              </a:ext>
            </a:extLst>
          </p:cNvPr>
          <p:cNvCxnSpPr>
            <a:cxnSpLocks/>
          </p:cNvCxnSpPr>
          <p:nvPr/>
        </p:nvCxnSpPr>
        <p:spPr>
          <a:xfrm flipH="1" flipV="1">
            <a:off x="2066926" y="3521125"/>
            <a:ext cx="2793844" cy="1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ECF6EB-5C49-43D8-838E-EB19FD8DB940}"/>
              </a:ext>
            </a:extLst>
          </p:cNvPr>
          <p:cNvCxnSpPr>
            <a:cxnSpLocks/>
          </p:cNvCxnSpPr>
          <p:nvPr/>
        </p:nvCxnSpPr>
        <p:spPr>
          <a:xfrm>
            <a:off x="4860770" y="3535888"/>
            <a:ext cx="0" cy="1664762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/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sys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blipFill>
                <a:blip r:embed="rId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/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/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B338482-2F68-452C-A4E4-016586BC30E6}"/>
              </a:ext>
            </a:extLst>
          </p:cNvPr>
          <p:cNvSpPr/>
          <p:nvPr/>
        </p:nvSpPr>
        <p:spPr>
          <a:xfrm>
            <a:off x="2047875" y="2200275"/>
            <a:ext cx="3676650" cy="3000375"/>
          </a:xfrm>
          <a:custGeom>
            <a:avLst/>
            <a:gdLst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81188 w 3676650"/>
              <a:gd name="connsiteY1" fmla="*/ 366713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3000375">
                <a:moveTo>
                  <a:pt x="0" y="0"/>
                </a:moveTo>
                <a:cubicBezTo>
                  <a:pt x="713581" y="69850"/>
                  <a:pt x="1421607" y="128588"/>
                  <a:pt x="1881188" y="366713"/>
                </a:cubicBezTo>
                <a:cubicBezTo>
                  <a:pt x="2340769" y="604838"/>
                  <a:pt x="2515394" y="875506"/>
                  <a:pt x="2814638" y="1314450"/>
                </a:cubicBezTo>
                <a:cubicBezTo>
                  <a:pt x="3113882" y="1753394"/>
                  <a:pt x="3391693" y="2386806"/>
                  <a:pt x="3676650" y="3000375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1ED467-44B2-4FA8-B177-FF7ED69DC74F}"/>
              </a:ext>
            </a:extLst>
          </p:cNvPr>
          <p:cNvSpPr/>
          <p:nvPr/>
        </p:nvSpPr>
        <p:spPr>
          <a:xfrm>
            <a:off x="2057400" y="2762250"/>
            <a:ext cx="3416300" cy="1758950"/>
          </a:xfrm>
          <a:custGeom>
            <a:avLst/>
            <a:gdLst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794000 w 3416300"/>
              <a:gd name="connsiteY2" fmla="*/ 774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08250 w 3416300"/>
              <a:gd name="connsiteY2" fmla="*/ 10541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85900 w 3416300"/>
              <a:gd name="connsiteY1" fmla="*/ 14795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73200 w 3416300"/>
              <a:gd name="connsiteY1" fmla="*/ 15049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300" h="1758950">
                <a:moveTo>
                  <a:pt x="0" y="1758950"/>
                </a:moveTo>
                <a:cubicBezTo>
                  <a:pt x="583141" y="1688571"/>
                  <a:pt x="1051983" y="1626658"/>
                  <a:pt x="1473200" y="1504950"/>
                </a:cubicBezTo>
                <a:cubicBezTo>
                  <a:pt x="1894417" y="1383242"/>
                  <a:pt x="2203450" y="1279525"/>
                  <a:pt x="2527300" y="1028700"/>
                </a:cubicBezTo>
                <a:cubicBezTo>
                  <a:pt x="2851150" y="777875"/>
                  <a:pt x="3253846" y="266171"/>
                  <a:pt x="34163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F5513B6-1119-4AE5-B09A-47A9B9370F49}"/>
              </a:ext>
            </a:extLst>
          </p:cNvPr>
          <p:cNvCxnSpPr>
            <a:cxnSpLocks/>
          </p:cNvCxnSpPr>
          <p:nvPr/>
        </p:nvCxnSpPr>
        <p:spPr>
          <a:xfrm>
            <a:off x="1882140" y="5200650"/>
            <a:ext cx="4307840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7842A3-0B8C-4E8B-B825-21F42332098F}"/>
              </a:ext>
            </a:extLst>
          </p:cNvPr>
          <p:cNvCxnSpPr>
            <a:cxnSpLocks/>
          </p:cNvCxnSpPr>
          <p:nvPr/>
        </p:nvCxnSpPr>
        <p:spPr>
          <a:xfrm flipV="1">
            <a:off x="2057400" y="1859280"/>
            <a:ext cx="0" cy="349377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BE9999-1592-4B0B-8554-39B527774C10}"/>
              </a:ext>
            </a:extLst>
          </p:cNvPr>
          <p:cNvSpPr txBox="1"/>
          <p:nvPr/>
        </p:nvSpPr>
        <p:spPr>
          <a:xfrm>
            <a:off x="2651467" y="1574314"/>
            <a:ext cx="344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00B0F0"/>
                </a:solidFill>
              </a:rPr>
              <a:t>Curva de rendimiento de la bomba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DA90B95-51DD-4798-AC8B-BD0F24108AC5}"/>
              </a:ext>
            </a:extLst>
          </p:cNvPr>
          <p:cNvCxnSpPr>
            <a:cxnSpLocks/>
          </p:cNvCxnSpPr>
          <p:nvPr/>
        </p:nvCxnSpPr>
        <p:spPr>
          <a:xfrm flipH="1">
            <a:off x="2859796" y="1904897"/>
            <a:ext cx="401295" cy="403964"/>
          </a:xfrm>
          <a:prstGeom prst="straightConnector1">
            <a:avLst/>
          </a:prstGeom>
          <a:ln w="12700">
            <a:solidFill>
              <a:srgbClr val="00B0F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A7ACAA-58F8-4CB9-8FD7-3C15C751375A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2401830" y="4478873"/>
            <a:ext cx="369162" cy="298956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D0C5432-79D7-4288-BCA0-B3A63A43C216}"/>
              </a:ext>
            </a:extLst>
          </p:cNvPr>
          <p:cNvSpPr txBox="1"/>
          <p:nvPr/>
        </p:nvSpPr>
        <p:spPr>
          <a:xfrm>
            <a:off x="2770992" y="4454663"/>
            <a:ext cx="1939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Curva de demanda del sistema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B0D9F7-FE70-48DA-8B4E-EB7495D8016F}"/>
              </a:ext>
            </a:extLst>
          </p:cNvPr>
          <p:cNvSpPr txBox="1"/>
          <p:nvPr/>
        </p:nvSpPr>
        <p:spPr>
          <a:xfrm>
            <a:off x="5525620" y="2897072"/>
            <a:ext cx="119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Punto de operación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018CBE0-8EE1-42AC-8D0B-892826958620}"/>
              </a:ext>
            </a:extLst>
          </p:cNvPr>
          <p:cNvCxnSpPr>
            <a:cxnSpLocks/>
            <a:stCxn id="48" idx="1"/>
            <a:endCxn id="4" idx="2"/>
          </p:cNvCxnSpPr>
          <p:nvPr/>
        </p:nvCxnSpPr>
        <p:spPr>
          <a:xfrm flipH="1">
            <a:off x="4862513" y="3220238"/>
            <a:ext cx="663107" cy="29448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/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/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/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33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EB808-3F0D-2D4E-7747-F94D175C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07" y="150872"/>
            <a:ext cx="8996226" cy="6381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/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sz="2000" dirty="0"/>
                      <m:t>}</m:t>
                    </m:r>
                    <m:r>
                      <m:rPr>
                        <m:nor/>
                      </m:rPr>
                      <a:rPr lang="es-CL" sz="2000" b="0" i="0" dirty="0" smtClean="0"/>
                      <m:t> = 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blipFill>
                <a:blip r:embed="rId3"/>
                <a:stretch>
                  <a:fillRect l="-2841" t="-7576" r="-454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/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blipFill>
                <a:blip r:embed="rId4"/>
                <a:stretch>
                  <a:fillRect l="-5952" t="-7576" r="-1071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987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𝑑𝑇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T>
                          <a:noFill/>
                        </a:lnT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𝑑𝑉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𝑑𝑢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2857" r="-401481" b="-40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>
                          <a:noFill/>
                        </a:lnT>
                        <a:blipFill>
                          <a:blip r:embed="rId3"/>
                          <a:stretch>
                            <a:fillRect l="-100000" t="-200943" r="-4014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03810" r="-401481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403810" r="-401481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503810" r="-401481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09116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49940-D20B-1F98-3E4C-9416E208A0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28464"/>
            <a:ext cx="8967217" cy="650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85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512118-18C6-32BF-1AD5-A444CAB5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91309"/>
            <a:ext cx="8967217" cy="577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30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5CB3A-CBEC-6549-6B46-DB9958A9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2347"/>
            <a:ext cx="8967217" cy="5760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AECD8-492F-A809-6FB3-3B9C35AB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4987"/>
            <a:ext cx="8967217" cy="57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62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CC8CDE-532F-540E-C013-D6A9A63F51FB}"/>
              </a:ext>
            </a:extLst>
          </p:cNvPr>
          <p:cNvSpPr/>
          <p:nvPr/>
        </p:nvSpPr>
        <p:spPr>
          <a:xfrm>
            <a:off x="550921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E8CEA5-05E2-2FB9-CC62-75985F0B325B}"/>
              </a:ext>
            </a:extLst>
          </p:cNvPr>
          <p:cNvCxnSpPr>
            <a:cxnSpLocks/>
          </p:cNvCxnSpPr>
          <p:nvPr/>
        </p:nvCxnSpPr>
        <p:spPr>
          <a:xfrm flipV="1">
            <a:off x="550921" y="1810777"/>
            <a:ext cx="1641304" cy="17907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A4C8D-F040-7EA2-04CC-9A6190AFD163}"/>
              </a:ext>
            </a:extLst>
          </p:cNvPr>
          <p:cNvCxnSpPr>
            <a:cxnSpLocks/>
          </p:cNvCxnSpPr>
          <p:nvPr/>
        </p:nvCxnSpPr>
        <p:spPr>
          <a:xfrm flipV="1">
            <a:off x="287409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767F54-ACDB-BCF2-1B63-1FDD42FED18A}"/>
              </a:ext>
            </a:extLst>
          </p:cNvPr>
          <p:cNvCxnSpPr>
            <a:cxnSpLocks/>
          </p:cNvCxnSpPr>
          <p:nvPr/>
        </p:nvCxnSpPr>
        <p:spPr>
          <a:xfrm>
            <a:off x="287409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D74EE6-E605-53A0-3926-A7BFD74F2085}"/>
              </a:ext>
            </a:extLst>
          </p:cNvPr>
          <p:cNvCxnSpPr>
            <a:cxnSpLocks/>
          </p:cNvCxnSpPr>
          <p:nvPr/>
        </p:nvCxnSpPr>
        <p:spPr>
          <a:xfrm flipV="1">
            <a:off x="1350560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B96637-5A23-D272-30D3-CAD9E35D1E64}"/>
              </a:ext>
            </a:extLst>
          </p:cNvPr>
          <p:cNvCxnSpPr>
            <a:cxnSpLocks/>
          </p:cNvCxnSpPr>
          <p:nvPr/>
        </p:nvCxnSpPr>
        <p:spPr>
          <a:xfrm flipV="1">
            <a:off x="2052572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/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blipFill>
                <a:blip r:embed="rId2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/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blipFill>
                <a:blip r:embed="rId3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/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blipFill>
                <a:blip r:embed="rId4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AAA477-7A3B-2817-7286-1A532178E81C}"/>
              </a:ext>
            </a:extLst>
          </p:cNvPr>
          <p:cNvCxnSpPr>
            <a:cxnSpLocks/>
          </p:cNvCxnSpPr>
          <p:nvPr/>
        </p:nvCxnSpPr>
        <p:spPr>
          <a:xfrm>
            <a:off x="1357668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/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EF80CD-1017-ABB5-CAE2-D3ABD453559F}"/>
              </a:ext>
            </a:extLst>
          </p:cNvPr>
          <p:cNvCxnSpPr>
            <a:cxnSpLocks/>
          </p:cNvCxnSpPr>
          <p:nvPr/>
        </p:nvCxnSpPr>
        <p:spPr>
          <a:xfrm flipV="1">
            <a:off x="406842" y="1480748"/>
            <a:ext cx="1391343" cy="126103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/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blipFill>
                <a:blip r:embed="rId6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A347C7-44AE-4A45-A06F-1838A3C61253}"/>
              </a:ext>
            </a:extLst>
          </p:cNvPr>
          <p:cNvCxnSpPr>
            <a:cxnSpLocks/>
          </p:cNvCxnSpPr>
          <p:nvPr/>
        </p:nvCxnSpPr>
        <p:spPr>
          <a:xfrm flipV="1">
            <a:off x="658421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/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blipFill>
                <a:blip r:embed="rId7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/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blipFill>
                <a:blip r:embed="rId8"/>
                <a:stretch>
                  <a:fillRect l="-3810" r="-1905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/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7F0FA38-187A-AAA2-F4F0-98A3FC55C9A8}"/>
              </a:ext>
            </a:extLst>
          </p:cNvPr>
          <p:cNvCxnSpPr>
            <a:cxnSpLocks/>
          </p:cNvCxnSpPr>
          <p:nvPr/>
        </p:nvCxnSpPr>
        <p:spPr>
          <a:xfrm>
            <a:off x="658421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/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76F3BF4-8622-5B09-84EA-21AE8F1CFE5B}"/>
              </a:ext>
            </a:extLst>
          </p:cNvPr>
          <p:cNvSpPr/>
          <p:nvPr/>
        </p:nvSpPr>
        <p:spPr>
          <a:xfrm>
            <a:off x="4511946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612DC81-E468-98C8-370C-79D5CBDEF7BB}"/>
              </a:ext>
            </a:extLst>
          </p:cNvPr>
          <p:cNvCxnSpPr>
            <a:cxnSpLocks/>
          </p:cNvCxnSpPr>
          <p:nvPr/>
        </p:nvCxnSpPr>
        <p:spPr>
          <a:xfrm flipV="1">
            <a:off x="4511946" y="1841320"/>
            <a:ext cx="1361361" cy="148533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9D1C41C-7045-04B0-0325-4BFF662A1814}"/>
              </a:ext>
            </a:extLst>
          </p:cNvPr>
          <p:cNvCxnSpPr>
            <a:cxnSpLocks/>
          </p:cNvCxnSpPr>
          <p:nvPr/>
        </p:nvCxnSpPr>
        <p:spPr>
          <a:xfrm flipV="1">
            <a:off x="4248434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8CC5B7B-E6FE-5336-1F92-BA2CE6A43A5B}"/>
              </a:ext>
            </a:extLst>
          </p:cNvPr>
          <p:cNvCxnSpPr>
            <a:cxnSpLocks/>
          </p:cNvCxnSpPr>
          <p:nvPr/>
        </p:nvCxnSpPr>
        <p:spPr>
          <a:xfrm>
            <a:off x="4248434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03D222-126C-4003-761C-616213514610}"/>
              </a:ext>
            </a:extLst>
          </p:cNvPr>
          <p:cNvCxnSpPr>
            <a:cxnSpLocks/>
          </p:cNvCxnSpPr>
          <p:nvPr/>
        </p:nvCxnSpPr>
        <p:spPr>
          <a:xfrm flipV="1">
            <a:off x="5311585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770841-9DE9-A38F-9315-4EA2A9AABB71}"/>
              </a:ext>
            </a:extLst>
          </p:cNvPr>
          <p:cNvCxnSpPr>
            <a:cxnSpLocks/>
          </p:cNvCxnSpPr>
          <p:nvPr/>
        </p:nvCxnSpPr>
        <p:spPr>
          <a:xfrm flipV="1">
            <a:off x="6013597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/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blipFill>
                <a:blip r:embed="rId11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/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blipFill>
                <a:blip r:embed="rId12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/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blipFill>
                <a:blip r:embed="rId1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069F6AF-6980-FBE8-D93B-3C0BA49F802E}"/>
              </a:ext>
            </a:extLst>
          </p:cNvPr>
          <p:cNvCxnSpPr>
            <a:cxnSpLocks/>
          </p:cNvCxnSpPr>
          <p:nvPr/>
        </p:nvCxnSpPr>
        <p:spPr>
          <a:xfrm>
            <a:off x="5318693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/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16795D1-6607-4770-03EC-471531F5A889}"/>
              </a:ext>
            </a:extLst>
          </p:cNvPr>
          <p:cNvCxnSpPr>
            <a:cxnSpLocks/>
          </p:cNvCxnSpPr>
          <p:nvPr/>
        </p:nvCxnSpPr>
        <p:spPr>
          <a:xfrm>
            <a:off x="4619446" y="1680433"/>
            <a:ext cx="2277261" cy="79639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/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blipFill>
                <a:blip r:embed="rId15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AE737E6-6DED-F04D-9B69-FB83F4457A21}"/>
              </a:ext>
            </a:extLst>
          </p:cNvPr>
          <p:cNvCxnSpPr>
            <a:cxnSpLocks/>
          </p:cNvCxnSpPr>
          <p:nvPr/>
        </p:nvCxnSpPr>
        <p:spPr>
          <a:xfrm flipV="1">
            <a:off x="4619446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/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blipFill>
                <a:blip r:embed="rId16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/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blipFill>
                <a:blip r:embed="rId17"/>
                <a:stretch>
                  <a:fillRect l="-3810" r="-1905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/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C9923C-F3C7-289E-C26C-D9F0D67C19F0}"/>
              </a:ext>
            </a:extLst>
          </p:cNvPr>
          <p:cNvCxnSpPr>
            <a:cxnSpLocks/>
          </p:cNvCxnSpPr>
          <p:nvPr/>
        </p:nvCxnSpPr>
        <p:spPr>
          <a:xfrm>
            <a:off x="4619446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/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blipFill>
                <a:blip r:embed="rId1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E3FDBD7A-38FF-5A7B-DD98-D77399558DCE}"/>
              </a:ext>
            </a:extLst>
          </p:cNvPr>
          <p:cNvSpPr/>
          <p:nvPr/>
        </p:nvSpPr>
        <p:spPr>
          <a:xfrm>
            <a:off x="8616068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20DBF52-8EC2-67E0-7F5C-7E2F66A91DAB}"/>
              </a:ext>
            </a:extLst>
          </p:cNvPr>
          <p:cNvCxnSpPr>
            <a:cxnSpLocks/>
          </p:cNvCxnSpPr>
          <p:nvPr/>
        </p:nvCxnSpPr>
        <p:spPr>
          <a:xfrm flipV="1">
            <a:off x="8616068" y="1840537"/>
            <a:ext cx="1368545" cy="14931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F2FA5A9-03A5-0D56-C188-8D529B9CFA34}"/>
              </a:ext>
            </a:extLst>
          </p:cNvPr>
          <p:cNvCxnSpPr>
            <a:cxnSpLocks/>
          </p:cNvCxnSpPr>
          <p:nvPr/>
        </p:nvCxnSpPr>
        <p:spPr>
          <a:xfrm flipV="1">
            <a:off x="8352557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1A8754F-8773-16D5-D234-0AC5532F9B5E}"/>
              </a:ext>
            </a:extLst>
          </p:cNvPr>
          <p:cNvCxnSpPr>
            <a:cxnSpLocks/>
          </p:cNvCxnSpPr>
          <p:nvPr/>
        </p:nvCxnSpPr>
        <p:spPr>
          <a:xfrm>
            <a:off x="8352557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A58C163-E55E-6999-4894-E1F4DA4E0E59}"/>
              </a:ext>
            </a:extLst>
          </p:cNvPr>
          <p:cNvCxnSpPr>
            <a:cxnSpLocks/>
          </p:cNvCxnSpPr>
          <p:nvPr/>
        </p:nvCxnSpPr>
        <p:spPr>
          <a:xfrm flipV="1">
            <a:off x="9415707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E68891E-7C7B-168E-1EEE-573047B69F20}"/>
              </a:ext>
            </a:extLst>
          </p:cNvPr>
          <p:cNvCxnSpPr>
            <a:cxnSpLocks/>
          </p:cNvCxnSpPr>
          <p:nvPr/>
        </p:nvCxnSpPr>
        <p:spPr>
          <a:xfrm flipV="1">
            <a:off x="10117719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/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blipFill>
                <a:blip r:embed="rId20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/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blipFill>
                <a:blip r:embed="rId21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/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blipFill>
                <a:blip r:embed="rId22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0308C55-C5C8-9583-2441-06855CC91168}"/>
              </a:ext>
            </a:extLst>
          </p:cNvPr>
          <p:cNvCxnSpPr>
            <a:cxnSpLocks/>
          </p:cNvCxnSpPr>
          <p:nvPr/>
        </p:nvCxnSpPr>
        <p:spPr>
          <a:xfrm>
            <a:off x="9422814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/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blipFill>
                <a:blip r:embed="rId2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68CB689-EBD3-0801-1B9B-EC9910089310}"/>
              </a:ext>
            </a:extLst>
          </p:cNvPr>
          <p:cNvCxnSpPr>
            <a:cxnSpLocks/>
          </p:cNvCxnSpPr>
          <p:nvPr/>
        </p:nvCxnSpPr>
        <p:spPr>
          <a:xfrm flipV="1">
            <a:off x="8616068" y="2053066"/>
            <a:ext cx="2021349" cy="48085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/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blipFill>
                <a:blip r:embed="rId24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AD22252-1F0E-65D3-568F-646C357C01F6}"/>
              </a:ext>
            </a:extLst>
          </p:cNvPr>
          <p:cNvCxnSpPr>
            <a:cxnSpLocks/>
          </p:cNvCxnSpPr>
          <p:nvPr/>
        </p:nvCxnSpPr>
        <p:spPr>
          <a:xfrm flipV="1">
            <a:off x="8723569" y="2528144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/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blipFill>
                <a:blip r:embed="rId25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/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blipFill>
                <a:blip r:embed="rId26"/>
                <a:stretch>
                  <a:fillRect l="-3774" r="-943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/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6DB60BD-F259-995D-4A7D-28ED13004A26}"/>
              </a:ext>
            </a:extLst>
          </p:cNvPr>
          <p:cNvCxnSpPr>
            <a:cxnSpLocks/>
          </p:cNvCxnSpPr>
          <p:nvPr/>
        </p:nvCxnSpPr>
        <p:spPr>
          <a:xfrm>
            <a:off x="8723569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/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blipFill>
                <a:blip r:embed="rId2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630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482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BE083B-3AFB-91E1-8F3D-B2DFB03B170D}"/>
              </a:ext>
            </a:extLst>
          </p:cNvPr>
          <p:cNvSpPr/>
          <p:nvPr/>
        </p:nvSpPr>
        <p:spPr>
          <a:xfrm>
            <a:off x="6408516" y="2477158"/>
            <a:ext cx="4785515" cy="1089953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E2C733C9-0FC4-703F-FA6D-EB7FA072529C}"/>
              </a:ext>
            </a:extLst>
          </p:cNvPr>
          <p:cNvGrpSpPr/>
          <p:nvPr/>
        </p:nvGrpSpPr>
        <p:grpSpPr>
          <a:xfrm>
            <a:off x="7981582" y="2601111"/>
            <a:ext cx="505222" cy="505220"/>
            <a:chOff x="8976870" y="2848980"/>
            <a:chExt cx="1027366" cy="102736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97202F-98E5-41EA-B800-0128255B5AC9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F33B9A-ED5F-9543-47E5-86A1C428690A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77C6A6E-DD57-BCF5-80D8-F66838ABE4E5}"/>
                </a:ext>
              </a:extLst>
            </p:cNvPr>
            <p:cNvCxnSpPr>
              <a:cxnSpLocks/>
              <a:stCxn id="9" idx="6"/>
              <a:endCxn id="8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DCE898-EA46-87D9-B193-1E06B85C1125}"/>
                </a:ext>
              </a:extLst>
            </p:cNvPr>
            <p:cNvCxnSpPr>
              <a:cxnSpLocks/>
              <a:stCxn id="9" idx="0"/>
              <a:endCxn id="8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DE1502-3059-8DDE-E840-E5A5FF7D540F}"/>
                </a:ext>
              </a:extLst>
            </p:cNvPr>
            <p:cNvCxnSpPr>
              <a:cxnSpLocks/>
              <a:stCxn id="9" idx="7"/>
              <a:endCxn id="8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D707E7C-CCB5-5F1E-AAC3-2903123A32A4}"/>
                </a:ext>
              </a:extLst>
            </p:cNvPr>
            <p:cNvCxnSpPr>
              <a:cxnSpLocks/>
              <a:stCxn id="9" idx="5"/>
              <a:endCxn id="8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19A003D-868E-A4BE-B447-938095E21439}"/>
                </a:ext>
              </a:extLst>
            </p:cNvPr>
            <p:cNvCxnSpPr>
              <a:cxnSpLocks/>
              <a:stCxn id="9" idx="4"/>
              <a:endCxn id="8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35515F3-8F0B-3CDF-8D26-2BEB0F59609B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02D9321-6A4A-02DF-397F-1F98D050451F}"/>
                </a:ext>
              </a:extLst>
            </p:cNvPr>
            <p:cNvCxnSpPr>
              <a:cxnSpLocks/>
              <a:stCxn id="9" idx="2"/>
              <a:endCxn id="8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9C1E50-8646-9BDB-1952-762A2460D49F}"/>
                </a:ext>
              </a:extLst>
            </p:cNvPr>
            <p:cNvCxnSpPr>
              <a:cxnSpLocks/>
              <a:stCxn id="9" idx="1"/>
              <a:endCxn id="8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9AD4534-3EE0-4ACB-D7F2-AE595529F006}"/>
              </a:ext>
            </a:extLst>
          </p:cNvPr>
          <p:cNvGrpSpPr/>
          <p:nvPr/>
        </p:nvGrpSpPr>
        <p:grpSpPr>
          <a:xfrm>
            <a:off x="7360889" y="3008726"/>
            <a:ext cx="505222" cy="505220"/>
            <a:chOff x="8976870" y="2848980"/>
            <a:chExt cx="1027366" cy="1027366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C372039-C33A-B35E-6A65-9442DF24BF51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4032466-0AB3-5019-2A1C-2A8A799EA1E2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83A410A-6197-A47E-C144-13E19DAB59DB}"/>
                </a:ext>
              </a:extLst>
            </p:cNvPr>
            <p:cNvCxnSpPr>
              <a:cxnSpLocks/>
              <a:stCxn id="163" idx="6"/>
              <a:endCxn id="162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D274D98-5DB0-CDC4-6543-5292DE346031}"/>
                </a:ext>
              </a:extLst>
            </p:cNvPr>
            <p:cNvCxnSpPr>
              <a:cxnSpLocks/>
              <a:stCxn id="163" idx="0"/>
              <a:endCxn id="162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3CB33F0-A3FA-E28B-4549-B615CF3D376A}"/>
                </a:ext>
              </a:extLst>
            </p:cNvPr>
            <p:cNvCxnSpPr>
              <a:cxnSpLocks/>
              <a:stCxn id="163" idx="7"/>
              <a:endCxn id="162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7048004-09CD-126C-A882-D5411CD1C893}"/>
                </a:ext>
              </a:extLst>
            </p:cNvPr>
            <p:cNvCxnSpPr>
              <a:cxnSpLocks/>
              <a:stCxn id="163" idx="5"/>
              <a:endCxn id="162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40D110-D570-8DA1-0840-2E5EB41ACE3E}"/>
                </a:ext>
              </a:extLst>
            </p:cNvPr>
            <p:cNvCxnSpPr>
              <a:cxnSpLocks/>
              <a:stCxn id="163" idx="4"/>
              <a:endCxn id="162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7CAF605-0051-2DA9-2C71-43F987406A2B}"/>
                </a:ext>
              </a:extLst>
            </p:cNvPr>
            <p:cNvCxnSpPr>
              <a:cxnSpLocks/>
              <a:stCxn id="163" idx="3"/>
              <a:endCxn id="162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3F40F43-D6DE-1A45-FB9E-DD670AECAE99}"/>
                </a:ext>
              </a:extLst>
            </p:cNvPr>
            <p:cNvCxnSpPr>
              <a:cxnSpLocks/>
              <a:stCxn id="163" idx="2"/>
              <a:endCxn id="162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31BBA64-27BC-8485-425E-5B28EFB47684}"/>
                </a:ext>
              </a:extLst>
            </p:cNvPr>
            <p:cNvCxnSpPr>
              <a:cxnSpLocks/>
              <a:stCxn id="163" idx="1"/>
              <a:endCxn id="162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773A1EA-8335-17FE-78BC-0A7B22F5946A}"/>
              </a:ext>
            </a:extLst>
          </p:cNvPr>
          <p:cNvGrpSpPr/>
          <p:nvPr/>
        </p:nvGrpSpPr>
        <p:grpSpPr>
          <a:xfrm>
            <a:off x="6647181" y="2681969"/>
            <a:ext cx="505222" cy="505220"/>
            <a:chOff x="8976870" y="2848980"/>
            <a:chExt cx="1027366" cy="1027366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AFBC191-FF8E-34DA-3AE7-991EED265714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A082503-86EE-638B-268C-A30EA6B3C860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DC20299-EED4-9B01-5300-57C067362875}"/>
                </a:ext>
              </a:extLst>
            </p:cNvPr>
            <p:cNvCxnSpPr>
              <a:cxnSpLocks/>
              <a:stCxn id="174" idx="6"/>
              <a:endCxn id="173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406B53D-060D-89BA-4817-688791929C96}"/>
                </a:ext>
              </a:extLst>
            </p:cNvPr>
            <p:cNvCxnSpPr>
              <a:cxnSpLocks/>
              <a:stCxn id="174" idx="0"/>
              <a:endCxn id="173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70D1BDF-3EAD-BA49-4F75-E9BCD6F9CE17}"/>
                </a:ext>
              </a:extLst>
            </p:cNvPr>
            <p:cNvCxnSpPr>
              <a:cxnSpLocks/>
              <a:stCxn id="174" idx="7"/>
              <a:endCxn id="173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39BD308-763B-5D4D-6231-D783EDCFA2D7}"/>
                </a:ext>
              </a:extLst>
            </p:cNvPr>
            <p:cNvCxnSpPr>
              <a:cxnSpLocks/>
              <a:stCxn id="174" idx="5"/>
              <a:endCxn id="173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8E02C13-D15A-A569-B799-69F3B79B5E54}"/>
                </a:ext>
              </a:extLst>
            </p:cNvPr>
            <p:cNvCxnSpPr>
              <a:cxnSpLocks/>
              <a:stCxn id="174" idx="4"/>
              <a:endCxn id="173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B5C9229-2FFE-1552-ED4D-29D88A38AEF2}"/>
                </a:ext>
              </a:extLst>
            </p:cNvPr>
            <p:cNvCxnSpPr>
              <a:cxnSpLocks/>
              <a:stCxn id="174" idx="3"/>
              <a:endCxn id="173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4267288-9C65-0B6A-A729-5953CE6A89C8}"/>
                </a:ext>
              </a:extLst>
            </p:cNvPr>
            <p:cNvCxnSpPr>
              <a:cxnSpLocks/>
              <a:stCxn id="174" idx="2"/>
              <a:endCxn id="173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6929DD0-BAF5-0876-B0A5-250C96061A7A}"/>
                </a:ext>
              </a:extLst>
            </p:cNvPr>
            <p:cNvCxnSpPr>
              <a:cxnSpLocks/>
              <a:stCxn id="174" idx="1"/>
              <a:endCxn id="173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753FCAC-F0BD-D87F-D10A-E0EAEDBF6094}"/>
              </a:ext>
            </a:extLst>
          </p:cNvPr>
          <p:cNvGrpSpPr/>
          <p:nvPr/>
        </p:nvGrpSpPr>
        <p:grpSpPr>
          <a:xfrm>
            <a:off x="10138316" y="2874762"/>
            <a:ext cx="505222" cy="505220"/>
            <a:chOff x="8976870" y="2848980"/>
            <a:chExt cx="1027366" cy="1027366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A33816A-E0CF-E0F4-1828-AC3DD6D94B88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87DBE62-321F-44AC-CFBE-0FFD67407DD9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715E317-1E66-0997-AF01-8A10FEA86334}"/>
                </a:ext>
              </a:extLst>
            </p:cNvPr>
            <p:cNvCxnSpPr>
              <a:cxnSpLocks/>
              <a:stCxn id="185" idx="6"/>
              <a:endCxn id="184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AD302D2-2AC3-E492-3534-C25095826BBF}"/>
                </a:ext>
              </a:extLst>
            </p:cNvPr>
            <p:cNvCxnSpPr>
              <a:cxnSpLocks/>
              <a:stCxn id="185" idx="0"/>
              <a:endCxn id="184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0B66CB4C-663C-BA30-09E8-7FF2C4038A17}"/>
                </a:ext>
              </a:extLst>
            </p:cNvPr>
            <p:cNvCxnSpPr>
              <a:cxnSpLocks/>
              <a:stCxn id="185" idx="7"/>
              <a:endCxn id="184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D5F8059-397E-E462-96A0-0C400BC258D4}"/>
                </a:ext>
              </a:extLst>
            </p:cNvPr>
            <p:cNvCxnSpPr>
              <a:cxnSpLocks/>
              <a:stCxn id="185" idx="5"/>
              <a:endCxn id="184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41F9EA4-4007-4D53-3B4F-7A7812F6CCCB}"/>
                </a:ext>
              </a:extLst>
            </p:cNvPr>
            <p:cNvCxnSpPr>
              <a:cxnSpLocks/>
              <a:stCxn id="185" idx="4"/>
              <a:endCxn id="184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17AF4A1-7744-1D3A-324D-97E8E7421DBC}"/>
                </a:ext>
              </a:extLst>
            </p:cNvPr>
            <p:cNvCxnSpPr>
              <a:cxnSpLocks/>
              <a:stCxn id="185" idx="3"/>
              <a:endCxn id="184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ACEB055-DD25-599D-1BBE-56843FAB0E32}"/>
                </a:ext>
              </a:extLst>
            </p:cNvPr>
            <p:cNvCxnSpPr>
              <a:cxnSpLocks/>
              <a:stCxn id="185" idx="2"/>
              <a:endCxn id="184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FF49F34-8021-EB5B-D71F-7F7153D3D498}"/>
                </a:ext>
              </a:extLst>
            </p:cNvPr>
            <p:cNvCxnSpPr>
              <a:cxnSpLocks/>
              <a:stCxn id="185" idx="1"/>
              <a:endCxn id="184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2E157-84ED-88C2-E606-54E2F6A46096}"/>
              </a:ext>
            </a:extLst>
          </p:cNvPr>
          <p:cNvCxnSpPr>
            <a:cxnSpLocks/>
          </p:cNvCxnSpPr>
          <p:nvPr/>
        </p:nvCxnSpPr>
        <p:spPr>
          <a:xfrm flipV="1">
            <a:off x="8645535" y="2291787"/>
            <a:ext cx="0" cy="1993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297FFE-F115-BB71-6F01-6DCE7EFF67DB}"/>
              </a:ext>
            </a:extLst>
          </p:cNvPr>
          <p:cNvCxnSpPr>
            <a:cxnSpLocks/>
          </p:cNvCxnSpPr>
          <p:nvPr/>
        </p:nvCxnSpPr>
        <p:spPr>
          <a:xfrm flipV="1">
            <a:off x="8645534" y="2189928"/>
            <a:ext cx="1745743" cy="209489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EEBBE39-D664-27C8-B303-E280A79BFDE3}"/>
                  </a:ext>
                </a:extLst>
              </p:cNvPr>
              <p:cNvSpPr txBox="1"/>
              <p:nvPr/>
            </p:nvSpPr>
            <p:spPr>
              <a:xfrm>
                <a:off x="8612929" y="3139140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EEBBE39-D664-27C8-B303-E280A79BF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929" y="3139140"/>
                <a:ext cx="741649" cy="461665"/>
              </a:xfrm>
              <a:prstGeom prst="rect">
                <a:avLst/>
              </a:prstGeom>
              <a:blipFill>
                <a:blip r:embed="rId2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41354BF-957C-5DE7-9BCB-C0ED8C88D4C6}"/>
              </a:ext>
            </a:extLst>
          </p:cNvPr>
          <p:cNvGrpSpPr/>
          <p:nvPr/>
        </p:nvGrpSpPr>
        <p:grpSpPr>
          <a:xfrm rot="1397324">
            <a:off x="10300307" y="1251816"/>
            <a:ext cx="1027366" cy="1027366"/>
            <a:chOff x="7043479" y="1515519"/>
            <a:chExt cx="1027366" cy="102736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BA6506-B5B9-C71F-298B-22A45D3EE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3479" y="1515519"/>
              <a:ext cx="1027366" cy="1027366"/>
            </a:xfrm>
            <a:prstGeom prst="ellipse">
              <a:avLst/>
            </a:prstGeom>
            <a:solidFill>
              <a:schemeClr val="bg1"/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84B61B5-2D53-3CFB-9416-61EE7F793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50433" y="1722473"/>
              <a:ext cx="613458" cy="613458"/>
            </a:xfrm>
            <a:prstGeom prst="ellipse">
              <a:avLst/>
            </a:prstGeom>
            <a:solidFill>
              <a:schemeClr val="bg1"/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94A591-DB59-72E2-B2F4-BB94E21FA2C6}"/>
                </a:ext>
              </a:extLst>
            </p:cNvPr>
            <p:cNvCxnSpPr>
              <a:cxnSpLocks/>
              <a:stCxn id="30" idx="6"/>
              <a:endCxn id="31" idx="6"/>
            </p:cNvCxnSpPr>
            <p:nvPr/>
          </p:nvCxnSpPr>
          <p:spPr>
            <a:xfrm>
              <a:off x="7863891" y="2029202"/>
              <a:ext cx="2069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EC646B-566F-6654-BD61-41FE3558A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5139" y="1827176"/>
              <a:ext cx="404046" cy="404046"/>
            </a:xfrm>
            <a:prstGeom prst="ellipse">
              <a:avLst/>
            </a:prstGeom>
            <a:noFill/>
            <a:ln w="793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9C5D9AB-CCEF-2FB1-8FC6-9A7929D5FDAA}"/>
                </a:ext>
              </a:extLst>
            </p:cNvPr>
            <p:cNvCxnSpPr>
              <a:cxnSpLocks/>
              <a:stCxn id="30" idx="0"/>
              <a:endCxn id="31" idx="0"/>
            </p:cNvCxnSpPr>
            <p:nvPr/>
          </p:nvCxnSpPr>
          <p:spPr>
            <a:xfrm flipV="1">
              <a:off x="7557162" y="1515519"/>
              <a:ext cx="0" cy="20695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1EE48AD-2283-BD18-DE66-357782675D10}"/>
                </a:ext>
              </a:extLst>
            </p:cNvPr>
            <p:cNvCxnSpPr>
              <a:cxnSpLocks/>
              <a:stCxn id="30" idx="7"/>
              <a:endCxn id="31" idx="7"/>
            </p:cNvCxnSpPr>
            <p:nvPr/>
          </p:nvCxnSpPr>
          <p:spPr>
            <a:xfrm flipV="1">
              <a:off x="7774052" y="1665973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5170C17-B42A-DC3C-9320-D11DC3906433}"/>
                </a:ext>
              </a:extLst>
            </p:cNvPr>
            <p:cNvCxnSpPr>
              <a:cxnSpLocks/>
              <a:stCxn id="30" idx="5"/>
              <a:endCxn id="31" idx="5"/>
            </p:cNvCxnSpPr>
            <p:nvPr/>
          </p:nvCxnSpPr>
          <p:spPr>
            <a:xfrm>
              <a:off x="7774052" y="2246092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56E38C2-6AAC-F1BF-3613-A9C9F4447E2D}"/>
                </a:ext>
              </a:extLst>
            </p:cNvPr>
            <p:cNvCxnSpPr>
              <a:cxnSpLocks/>
              <a:stCxn id="30" idx="4"/>
              <a:endCxn id="31" idx="4"/>
            </p:cNvCxnSpPr>
            <p:nvPr/>
          </p:nvCxnSpPr>
          <p:spPr>
            <a:xfrm>
              <a:off x="7557162" y="2335931"/>
              <a:ext cx="0" cy="20695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5E34A3C-11C6-9E3E-E801-EB963413049A}"/>
                </a:ext>
              </a:extLst>
            </p:cNvPr>
            <p:cNvCxnSpPr>
              <a:cxnSpLocks/>
              <a:stCxn id="30" idx="3"/>
              <a:endCxn id="31" idx="3"/>
            </p:cNvCxnSpPr>
            <p:nvPr/>
          </p:nvCxnSpPr>
          <p:spPr>
            <a:xfrm flipH="1">
              <a:off x="7193933" y="2246092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A99F72-088F-26F8-CC8F-FAFA4947E474}"/>
                </a:ext>
              </a:extLst>
            </p:cNvPr>
            <p:cNvCxnSpPr>
              <a:cxnSpLocks/>
              <a:stCxn id="30" idx="2"/>
              <a:endCxn id="31" idx="2"/>
            </p:cNvCxnSpPr>
            <p:nvPr/>
          </p:nvCxnSpPr>
          <p:spPr>
            <a:xfrm flipH="1">
              <a:off x="7043479" y="2029202"/>
              <a:ext cx="2069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B264BB-8871-F996-209D-3787A371E89A}"/>
                </a:ext>
              </a:extLst>
            </p:cNvPr>
            <p:cNvCxnSpPr>
              <a:cxnSpLocks/>
              <a:stCxn id="30" idx="1"/>
              <a:endCxn id="31" idx="1"/>
            </p:cNvCxnSpPr>
            <p:nvPr/>
          </p:nvCxnSpPr>
          <p:spPr>
            <a:xfrm flipH="1" flipV="1">
              <a:off x="7193933" y="1665973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0B21CD-F087-B63A-E272-6C75B1529BA0}"/>
              </a:ext>
            </a:extLst>
          </p:cNvPr>
          <p:cNvGrpSpPr/>
          <p:nvPr/>
        </p:nvGrpSpPr>
        <p:grpSpPr>
          <a:xfrm>
            <a:off x="9013184" y="2603228"/>
            <a:ext cx="505222" cy="505220"/>
            <a:chOff x="8976870" y="2848980"/>
            <a:chExt cx="1027366" cy="1027366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C39AAFC-38FF-6DF1-C4DA-2A39065D5D8A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C937BDC-55CB-3B8B-18CB-2205D46D7E0C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2918B50-4B2F-F8C2-9B39-CEACAE33A47D}"/>
                </a:ext>
              </a:extLst>
            </p:cNvPr>
            <p:cNvCxnSpPr>
              <a:cxnSpLocks/>
              <a:stCxn id="196" idx="6"/>
              <a:endCxn id="195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B520E80-8F3D-0190-88D3-B53A75BBCF3F}"/>
                </a:ext>
              </a:extLst>
            </p:cNvPr>
            <p:cNvCxnSpPr>
              <a:cxnSpLocks/>
              <a:stCxn id="196" idx="0"/>
              <a:endCxn id="195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1F31770-6866-6E8A-145F-25165C4B96F5}"/>
                </a:ext>
              </a:extLst>
            </p:cNvPr>
            <p:cNvCxnSpPr>
              <a:cxnSpLocks/>
              <a:stCxn id="196" idx="7"/>
              <a:endCxn id="195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A6B681C-A5D3-4315-F834-16CA806C8825}"/>
                </a:ext>
              </a:extLst>
            </p:cNvPr>
            <p:cNvCxnSpPr>
              <a:cxnSpLocks/>
              <a:stCxn id="196" idx="5"/>
              <a:endCxn id="195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D161D42-0139-3E8F-2944-1BAB71BDC017}"/>
                </a:ext>
              </a:extLst>
            </p:cNvPr>
            <p:cNvCxnSpPr>
              <a:cxnSpLocks/>
              <a:stCxn id="196" idx="4"/>
              <a:endCxn id="195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0957315-93A1-4625-160E-D875C90C8482}"/>
                </a:ext>
              </a:extLst>
            </p:cNvPr>
            <p:cNvCxnSpPr>
              <a:cxnSpLocks/>
              <a:stCxn id="196" idx="3"/>
              <a:endCxn id="195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B66D94C-EC9A-6783-08DF-987620812E98}"/>
                </a:ext>
              </a:extLst>
            </p:cNvPr>
            <p:cNvCxnSpPr>
              <a:cxnSpLocks/>
              <a:stCxn id="196" idx="2"/>
              <a:endCxn id="195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7156FCF-99C5-709B-5C4A-2A3E1343053D}"/>
                </a:ext>
              </a:extLst>
            </p:cNvPr>
            <p:cNvCxnSpPr>
              <a:cxnSpLocks/>
              <a:stCxn id="196" idx="1"/>
              <a:endCxn id="195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C8D9CD94-AA84-08ED-F932-27921A873346}"/>
              </a:ext>
            </a:extLst>
          </p:cNvPr>
          <p:cNvCxnSpPr>
            <a:cxnSpLocks/>
          </p:cNvCxnSpPr>
          <p:nvPr/>
        </p:nvCxnSpPr>
        <p:spPr>
          <a:xfrm flipH="1">
            <a:off x="8548322" y="2142283"/>
            <a:ext cx="1766115" cy="214253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E1BD5AB8-653B-3FD1-8B42-B0D65F5FA30D}"/>
              </a:ext>
            </a:extLst>
          </p:cNvPr>
          <p:cNvCxnSpPr>
            <a:cxnSpLocks/>
          </p:cNvCxnSpPr>
          <p:nvPr/>
        </p:nvCxnSpPr>
        <p:spPr>
          <a:xfrm flipH="1">
            <a:off x="8804477" y="2269864"/>
            <a:ext cx="1652968" cy="200527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6ABF5572-5551-7C35-8B82-D9ED7EF4B574}"/>
              </a:ext>
            </a:extLst>
          </p:cNvPr>
          <p:cNvCxnSpPr>
            <a:cxnSpLocks/>
          </p:cNvCxnSpPr>
          <p:nvPr/>
        </p:nvCxnSpPr>
        <p:spPr>
          <a:xfrm flipH="1">
            <a:off x="8933311" y="2271358"/>
            <a:ext cx="1652968" cy="200527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D659D705-291D-BD5B-20F8-4AFC655262BF}"/>
              </a:ext>
            </a:extLst>
          </p:cNvPr>
          <p:cNvCxnSpPr>
            <a:cxnSpLocks/>
          </p:cNvCxnSpPr>
          <p:nvPr/>
        </p:nvCxnSpPr>
        <p:spPr>
          <a:xfrm flipH="1">
            <a:off x="8413526" y="2054848"/>
            <a:ext cx="1838189" cy="22299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A81BAE1D-0CF5-8332-285B-8BF0F5E96ECA}"/>
              </a:ext>
            </a:extLst>
          </p:cNvPr>
          <p:cNvSpPr>
            <a:spLocks noChangeAspect="1"/>
          </p:cNvSpPr>
          <p:nvPr/>
        </p:nvSpPr>
        <p:spPr>
          <a:xfrm>
            <a:off x="7935621" y="3614694"/>
            <a:ext cx="1419828" cy="1419828"/>
          </a:xfrm>
          <a:prstGeom prst="arc">
            <a:avLst>
              <a:gd name="adj1" fmla="val 16200000"/>
              <a:gd name="adj2" fmla="val 18510771"/>
            </a:avLst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6504211-10AA-DACA-1517-55F6C6DFA252}"/>
              </a:ext>
            </a:extLst>
          </p:cNvPr>
          <p:cNvCxnSpPr>
            <a:cxnSpLocks/>
          </p:cNvCxnSpPr>
          <p:nvPr/>
        </p:nvCxnSpPr>
        <p:spPr>
          <a:xfrm>
            <a:off x="6391582" y="4320828"/>
            <a:ext cx="4782258" cy="0"/>
          </a:xfrm>
          <a:prstGeom prst="straightConnector1">
            <a:avLst/>
          </a:prstGeom>
          <a:ln w="825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417758E-155F-2BB6-7656-EFD6CD59D486}"/>
              </a:ext>
            </a:extLst>
          </p:cNvPr>
          <p:cNvCxnSpPr>
            <a:cxnSpLocks/>
          </p:cNvCxnSpPr>
          <p:nvPr/>
        </p:nvCxnSpPr>
        <p:spPr>
          <a:xfrm flipV="1">
            <a:off x="11258999" y="2477158"/>
            <a:ext cx="0" cy="1089953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9655E11-03BE-1A62-6D6A-572A30C29C55}"/>
                  </a:ext>
                </a:extLst>
              </p:cNvPr>
              <p:cNvSpPr txBox="1"/>
              <p:nvPr/>
            </p:nvSpPr>
            <p:spPr>
              <a:xfrm>
                <a:off x="8615428" y="3140253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9655E11-03BE-1A62-6D6A-572A30C29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428" y="3140253"/>
                <a:ext cx="741649" cy="461665"/>
              </a:xfrm>
              <a:prstGeom prst="rect">
                <a:avLst/>
              </a:prstGeom>
              <a:blipFill>
                <a:blip r:embed="rId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E138339-0406-D3D2-90C7-2D1E00849D4C}"/>
                  </a:ext>
                </a:extLst>
              </p:cNvPr>
              <p:cNvSpPr txBox="1"/>
              <p:nvPr/>
            </p:nvSpPr>
            <p:spPr>
              <a:xfrm>
                <a:off x="11219013" y="2759155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E138339-0406-D3D2-90C7-2D1E00849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9013" y="2759155"/>
                <a:ext cx="741649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5E60A24-731F-55DB-4468-AC3C17257AD8}"/>
              </a:ext>
            </a:extLst>
          </p:cNvPr>
          <p:cNvGrpSpPr/>
          <p:nvPr/>
        </p:nvGrpSpPr>
        <p:grpSpPr>
          <a:xfrm flipV="1">
            <a:off x="2825495" y="2874137"/>
            <a:ext cx="839650" cy="976522"/>
            <a:chOff x="3217762" y="4486155"/>
            <a:chExt cx="1388962" cy="502534"/>
          </a:xfrm>
        </p:grpSpPr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A0248A86-96E0-CA08-9B87-34D69CA99CBC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4C19D00D-4736-0240-A4D5-412E97D1F7F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6B61A5B9-AFF1-5EFC-FBAE-C0004A51DD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38C0D8D-4A4C-5D70-6E8F-49DC5962C39D}"/>
              </a:ext>
            </a:extLst>
          </p:cNvPr>
          <p:cNvGrpSpPr/>
          <p:nvPr/>
        </p:nvGrpSpPr>
        <p:grpSpPr>
          <a:xfrm>
            <a:off x="2767939" y="1747462"/>
            <a:ext cx="839650" cy="963715"/>
            <a:chOff x="3217762" y="4486155"/>
            <a:chExt cx="1388962" cy="502534"/>
          </a:xfrm>
        </p:grpSpPr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38169B65-62FC-13EE-092D-BFAE782CC0FD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7CCAA63C-1D6C-991C-A5C1-88D99027F810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3D113F3-B4B8-3869-F293-CC7007ACDD94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23F0F675-C8BF-0DCC-6542-CCAB5757AFD1}"/>
              </a:ext>
            </a:extLst>
          </p:cNvPr>
          <p:cNvCxnSpPr>
            <a:cxnSpLocks/>
          </p:cNvCxnSpPr>
          <p:nvPr/>
        </p:nvCxnSpPr>
        <p:spPr>
          <a:xfrm flipH="1">
            <a:off x="1697695" y="280464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9DE9EF67-EF93-C53C-2D84-449EA1C8DA7D}"/>
              </a:ext>
            </a:extLst>
          </p:cNvPr>
          <p:cNvCxnSpPr>
            <a:cxnSpLocks/>
          </p:cNvCxnSpPr>
          <p:nvPr/>
        </p:nvCxnSpPr>
        <p:spPr>
          <a:xfrm flipH="1">
            <a:off x="2069439" y="289968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06F0CBA-C6BF-F0B4-D46D-8C2D09F9D4F2}"/>
              </a:ext>
            </a:extLst>
          </p:cNvPr>
          <p:cNvSpPr/>
          <p:nvPr/>
        </p:nvSpPr>
        <p:spPr>
          <a:xfrm>
            <a:off x="4543181" y="213686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20BDB97-41E6-7273-3090-06705B06364B}"/>
              </a:ext>
            </a:extLst>
          </p:cNvPr>
          <p:cNvCxnSpPr>
            <a:cxnSpLocks/>
          </p:cNvCxnSpPr>
          <p:nvPr/>
        </p:nvCxnSpPr>
        <p:spPr>
          <a:xfrm flipH="1">
            <a:off x="3950247" y="256915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8CB8F6F6-E06F-91BA-C1D2-082CC7A1128B}"/>
              </a:ext>
            </a:extLst>
          </p:cNvPr>
          <p:cNvCxnSpPr>
            <a:cxnSpLocks/>
          </p:cNvCxnSpPr>
          <p:nvPr/>
        </p:nvCxnSpPr>
        <p:spPr>
          <a:xfrm flipH="1">
            <a:off x="3950247" y="264568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9232FF29-C548-933F-E84B-2FF71DC45108}"/>
              </a:ext>
            </a:extLst>
          </p:cNvPr>
          <p:cNvCxnSpPr>
            <a:cxnSpLocks/>
          </p:cNvCxnSpPr>
          <p:nvPr/>
        </p:nvCxnSpPr>
        <p:spPr>
          <a:xfrm flipH="1">
            <a:off x="2069439" y="273531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C575824-A683-92ED-DEE4-991E2269D3EE}"/>
              </a:ext>
            </a:extLst>
          </p:cNvPr>
          <p:cNvCxnSpPr>
            <a:cxnSpLocks/>
          </p:cNvCxnSpPr>
          <p:nvPr/>
        </p:nvCxnSpPr>
        <p:spPr>
          <a:xfrm flipH="1">
            <a:off x="2069439" y="281332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932EA3A-46E9-5139-DFEC-9F34DB40A134}"/>
              </a:ext>
            </a:extLst>
          </p:cNvPr>
          <p:cNvSpPr/>
          <p:nvPr/>
        </p:nvSpPr>
        <p:spPr>
          <a:xfrm rot="16200000">
            <a:off x="2453232" y="2378337"/>
            <a:ext cx="2499721" cy="494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Gases </a:t>
            </a:r>
            <a:r>
              <a:rPr lang="en-US" dirty="0" err="1">
                <a:solidFill>
                  <a:schemeClr val="tx1"/>
                </a:solidFill>
              </a:rPr>
              <a:t>atmosf</a:t>
            </a:r>
            <a:r>
              <a:rPr lang="es-CL" dirty="0">
                <a:solidFill>
                  <a:schemeClr val="tx1"/>
                </a:solidFill>
              </a:rPr>
              <a:t>éricos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11D62A14-DEDF-457E-7884-08C5C56D0A98}"/>
              </a:ext>
            </a:extLst>
          </p:cNvPr>
          <p:cNvSpPr/>
          <p:nvPr/>
        </p:nvSpPr>
        <p:spPr>
          <a:xfrm>
            <a:off x="1145818" y="193263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72CFE6F0-F388-A430-51C8-5329DB7E24E3}"/>
              </a:ext>
            </a:extLst>
          </p:cNvPr>
          <p:cNvSpPr/>
          <p:nvPr/>
        </p:nvSpPr>
        <p:spPr>
          <a:xfrm>
            <a:off x="1978626" y="387535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66" name="Picture 2" descr="White glowing light burst sun on blue sky Vector Image">
            <a:extLst>
              <a:ext uri="{FF2B5EF4-FFF2-40B4-BE49-F238E27FC236}">
                <a16:creationId xmlns:a16="http://schemas.microsoft.com/office/drawing/2014/main" id="{6A87188F-37F0-EAF9-0EEE-A1A194FAC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-2855923" y="929167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88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F18AE63-0570-846A-C2F3-30A3E8F6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91" y="1195609"/>
            <a:ext cx="9294471" cy="446678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5BFF277-0860-5D11-713D-B55922CA0529}"/>
              </a:ext>
            </a:extLst>
          </p:cNvPr>
          <p:cNvSpPr/>
          <p:nvPr/>
        </p:nvSpPr>
        <p:spPr>
          <a:xfrm>
            <a:off x="5128098" y="4871526"/>
            <a:ext cx="462988" cy="33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37694D-0031-2140-5BF8-ADCE33F9DAF7}"/>
              </a:ext>
            </a:extLst>
          </p:cNvPr>
          <p:cNvSpPr/>
          <p:nvPr/>
        </p:nvSpPr>
        <p:spPr>
          <a:xfrm>
            <a:off x="4305138" y="3802283"/>
            <a:ext cx="462988" cy="33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136632-9203-6EE9-E711-9DA808430722}"/>
                  </a:ext>
                </a:extLst>
              </p:cNvPr>
              <p:cNvSpPr txBox="1"/>
              <p:nvPr/>
            </p:nvSpPr>
            <p:spPr>
              <a:xfrm>
                <a:off x="4254338" y="3751483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136632-9203-6EE9-E711-9DA80843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338" y="3751483"/>
                <a:ext cx="741649" cy="400110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3485E9-E33C-F40D-CD46-C0111EA2FA22}"/>
                  </a:ext>
                </a:extLst>
              </p:cNvPr>
              <p:cNvSpPr txBox="1"/>
              <p:nvPr/>
            </p:nvSpPr>
            <p:spPr>
              <a:xfrm>
                <a:off x="5029407" y="4805890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3485E9-E33C-F40D-CD46-C0111EA2F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407" y="4805890"/>
                <a:ext cx="741649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4D0D7E-5980-3DAF-1CE8-8BE0E064A3B2}"/>
                  </a:ext>
                </a:extLst>
              </p:cNvPr>
              <p:cNvSpPr txBox="1"/>
              <p:nvPr/>
            </p:nvSpPr>
            <p:spPr>
              <a:xfrm>
                <a:off x="2763125" y="4481786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4D0D7E-5980-3DAF-1CE8-8BE0E064A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125" y="4481786"/>
                <a:ext cx="741649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F3DA2-7830-5187-216B-6580E38CBD4B}"/>
                  </a:ext>
                </a:extLst>
              </p:cNvPr>
              <p:cNvSpPr txBox="1"/>
              <p:nvPr/>
            </p:nvSpPr>
            <p:spPr>
              <a:xfrm>
                <a:off x="8371445" y="2357541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F3DA2-7830-5187-216B-6580E38CB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445" y="2357541"/>
                <a:ext cx="741649" cy="400110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011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22AAA8-438E-CCDF-838F-C9FD17A4180F}"/>
              </a:ext>
            </a:extLst>
          </p:cNvPr>
          <p:cNvSpPr/>
          <p:nvPr/>
        </p:nvSpPr>
        <p:spPr>
          <a:xfrm>
            <a:off x="3383279" y="1975104"/>
            <a:ext cx="4663440" cy="231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1711C4-71E3-0D12-C7EB-5A7C06E0E20C}"/>
              </a:ext>
            </a:extLst>
          </p:cNvPr>
          <p:cNvCxnSpPr>
            <a:cxnSpLocks/>
          </p:cNvCxnSpPr>
          <p:nvPr/>
        </p:nvCxnSpPr>
        <p:spPr>
          <a:xfrm>
            <a:off x="5705856" y="2401824"/>
            <a:ext cx="816864" cy="1377696"/>
          </a:xfrm>
          <a:prstGeom prst="straightConnector1">
            <a:avLst/>
          </a:prstGeom>
          <a:ln w="15875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2FA368-CA19-0864-5818-24CA036777F6}"/>
              </a:ext>
            </a:extLst>
          </p:cNvPr>
          <p:cNvCxnSpPr>
            <a:cxnSpLocks/>
          </p:cNvCxnSpPr>
          <p:nvPr/>
        </p:nvCxnSpPr>
        <p:spPr>
          <a:xfrm>
            <a:off x="5705856" y="1975104"/>
            <a:ext cx="0" cy="23164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F06D0E9E-542E-7951-3A5B-2F77B213873D}"/>
              </a:ext>
            </a:extLst>
          </p:cNvPr>
          <p:cNvSpPr>
            <a:spLocks noChangeAspect="1"/>
          </p:cNvSpPr>
          <p:nvPr/>
        </p:nvSpPr>
        <p:spPr>
          <a:xfrm>
            <a:off x="4770118" y="1466086"/>
            <a:ext cx="1889762" cy="1889762"/>
          </a:xfrm>
          <a:prstGeom prst="arc">
            <a:avLst>
              <a:gd name="adj1" fmla="val 3556640"/>
              <a:gd name="adj2" fmla="val 5401371"/>
            </a:avLst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E6BC0-310F-84D3-7E7A-C785AEFE3943}"/>
                  </a:ext>
                </a:extLst>
              </p:cNvPr>
              <p:cNvSpPr txBox="1"/>
              <p:nvPr/>
            </p:nvSpPr>
            <p:spPr>
              <a:xfrm>
                <a:off x="5513878" y="2859839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E6BC0-310F-84D3-7E7A-C785AEFE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78" y="2859839"/>
                <a:ext cx="74164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6D9F3E-D211-5084-13CA-37DBA807EE20}"/>
                  </a:ext>
                </a:extLst>
              </p:cNvPr>
              <p:cNvSpPr txBox="1"/>
              <p:nvPr/>
            </p:nvSpPr>
            <p:spPr>
              <a:xfrm>
                <a:off x="5781071" y="2625959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6D9F3E-D211-5084-13CA-37DBA807E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071" y="2625959"/>
                <a:ext cx="74164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D690A5-1209-4C34-2C82-822E374138C9}"/>
                  </a:ext>
                </a:extLst>
              </p:cNvPr>
              <p:cNvSpPr txBox="1"/>
              <p:nvPr/>
            </p:nvSpPr>
            <p:spPr>
              <a:xfrm>
                <a:off x="6417556" y="3424836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D690A5-1209-4C34-2C82-822E37413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556" y="3424836"/>
                <a:ext cx="74164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995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71AE-A614-4994-B266-DA247543FA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1737" t="56377" r="496"/>
          <a:stretch/>
        </p:blipFill>
        <p:spPr>
          <a:xfrm>
            <a:off x="5973013" y="1553592"/>
            <a:ext cx="4845586" cy="30863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537F4D-771B-4C28-BB42-E13A9AEA4F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2233" b="48350"/>
          <a:stretch/>
        </p:blipFill>
        <p:spPr>
          <a:xfrm>
            <a:off x="861132" y="985668"/>
            <a:ext cx="4845586" cy="3654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861133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6000400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EB35B-F32D-4047-8437-98D3CA2F327D}"/>
              </a:ext>
            </a:extLst>
          </p:cNvPr>
          <p:cNvSpPr/>
          <p:nvPr/>
        </p:nvSpPr>
        <p:spPr>
          <a:xfrm>
            <a:off x="1989585" y="4212955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FD3E0-6DB6-44F6-AD77-083253E1702F}"/>
              </a:ext>
            </a:extLst>
          </p:cNvPr>
          <p:cNvSpPr/>
          <p:nvPr/>
        </p:nvSpPr>
        <p:spPr>
          <a:xfrm>
            <a:off x="7583993" y="4216079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44C8B2-115A-4A69-8582-CFA3089EFF6B}"/>
              </a:ext>
            </a:extLst>
          </p:cNvPr>
          <p:cNvSpPr/>
          <p:nvPr/>
        </p:nvSpPr>
        <p:spPr>
          <a:xfrm>
            <a:off x="1430785" y="1091927"/>
            <a:ext cx="247517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406FD7-ED8A-441D-BDD2-E2301F1860E0}"/>
              </a:ext>
            </a:extLst>
          </p:cNvPr>
          <p:cNvSpPr/>
          <p:nvPr/>
        </p:nvSpPr>
        <p:spPr>
          <a:xfrm>
            <a:off x="6570133" y="1731499"/>
            <a:ext cx="3397956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97EA0C-3BBC-451D-A2B6-471D4FC6C643}"/>
              </a:ext>
            </a:extLst>
          </p:cNvPr>
          <p:cNvSpPr/>
          <p:nvPr/>
        </p:nvSpPr>
        <p:spPr>
          <a:xfrm>
            <a:off x="7583993" y="1731499"/>
            <a:ext cx="1292578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908E4B-D602-45D6-A044-5616015A8AEC}"/>
              </a:ext>
            </a:extLst>
          </p:cNvPr>
          <p:cNvSpPr/>
          <p:nvPr/>
        </p:nvSpPr>
        <p:spPr>
          <a:xfrm>
            <a:off x="1430785" y="1789612"/>
            <a:ext cx="1370613" cy="648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361C49-B6DB-4AB5-9797-83154C87BB38}"/>
                  </a:ext>
                </a:extLst>
              </p:cNvPr>
              <p:cNvSpPr/>
              <p:nvPr/>
            </p:nvSpPr>
            <p:spPr>
              <a:xfrm>
                <a:off x="1494946" y="1752967"/>
                <a:ext cx="14034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361C49-B6DB-4AB5-9797-83154C87B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946" y="1752967"/>
                <a:ext cx="1403461" cy="584775"/>
              </a:xfrm>
              <a:prstGeom prst="rect">
                <a:avLst/>
              </a:prstGeom>
              <a:blipFill>
                <a:blip r:embed="rId4"/>
                <a:stretch>
                  <a:fillRect t="-3158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C971CB-0E92-4816-86DB-E83A00CB9171}"/>
                  </a:ext>
                </a:extLst>
              </p:cNvPr>
              <p:cNvSpPr/>
              <p:nvPr/>
            </p:nvSpPr>
            <p:spPr>
              <a:xfrm>
                <a:off x="2678135" y="865700"/>
                <a:ext cx="21703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16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sz="1600" i="1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C971CB-0E92-4816-86DB-E83A00CB9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35" y="865700"/>
                <a:ext cx="2170338" cy="584775"/>
              </a:xfrm>
              <a:prstGeom prst="rect">
                <a:avLst/>
              </a:prstGeom>
              <a:blipFill>
                <a:blip r:embed="rId5"/>
                <a:stretch>
                  <a:fillRect t="-3125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628B7B8-4785-4E8D-A036-C4CD1033FFC1}"/>
                  </a:ext>
                </a:extLst>
              </p:cNvPr>
              <p:cNvSpPr/>
              <p:nvPr/>
            </p:nvSpPr>
            <p:spPr>
              <a:xfrm>
                <a:off x="6993451" y="1309033"/>
                <a:ext cx="2638863" cy="8148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sz="1600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628B7B8-4785-4E8D-A036-C4CD1033F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451" y="1309033"/>
                <a:ext cx="2638863" cy="814838"/>
              </a:xfrm>
              <a:prstGeom prst="rect">
                <a:avLst/>
              </a:prstGeom>
              <a:blipFill>
                <a:blip r:embed="rId6"/>
                <a:stretch>
                  <a:fillRect t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4F1569-4C4F-49CA-9B01-B50C53BFF4AB}"/>
                  </a:ext>
                </a:extLst>
              </p:cNvPr>
              <p:cNvSpPr/>
              <p:nvPr/>
            </p:nvSpPr>
            <p:spPr>
              <a:xfrm>
                <a:off x="4083553" y="1765828"/>
                <a:ext cx="9734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4F1569-4C4F-49CA-9B01-B50C53BFF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553" y="1765828"/>
                <a:ext cx="973472" cy="338554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F6CF46-C466-4FF0-ABA7-9D9028A0947C}"/>
              </a:ext>
            </a:extLst>
          </p:cNvPr>
          <p:cNvCxnSpPr>
            <a:cxnSpLocks/>
          </p:cNvCxnSpPr>
          <p:nvPr/>
        </p:nvCxnSpPr>
        <p:spPr>
          <a:xfrm>
            <a:off x="3793067" y="1615491"/>
            <a:ext cx="336813" cy="3318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E6120A-E16A-4BE2-80DB-474A7FFB7B47}"/>
              </a:ext>
            </a:extLst>
          </p:cNvPr>
          <p:cNvCxnSpPr>
            <a:cxnSpLocks/>
          </p:cNvCxnSpPr>
          <p:nvPr/>
        </p:nvCxnSpPr>
        <p:spPr>
          <a:xfrm flipH="1">
            <a:off x="7583993" y="2032000"/>
            <a:ext cx="137607" cy="632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D52B826-5BCC-4F37-87C1-B0BE9C79431F}"/>
              </a:ext>
            </a:extLst>
          </p:cNvPr>
          <p:cNvSpPr/>
          <p:nvPr/>
        </p:nvSpPr>
        <p:spPr>
          <a:xfrm>
            <a:off x="7083778" y="3837506"/>
            <a:ext cx="3734822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D3311E-5ACC-4117-ADED-C3C712A1D5F4}"/>
              </a:ext>
            </a:extLst>
          </p:cNvPr>
          <p:cNvSpPr/>
          <p:nvPr/>
        </p:nvSpPr>
        <p:spPr>
          <a:xfrm>
            <a:off x="1710588" y="3899822"/>
            <a:ext cx="3996130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00C140-E0BF-412D-8D4B-2F516BBAA64F}"/>
                  </a:ext>
                </a:extLst>
              </p:cNvPr>
              <p:cNvSpPr txBox="1"/>
              <p:nvPr/>
            </p:nvSpPr>
            <p:spPr>
              <a:xfrm>
                <a:off x="2116091" y="3802952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00C140-E0BF-412D-8D4B-2F516BBAA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91" y="3802952"/>
                <a:ext cx="741649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9BDA5C-85ED-45AC-A731-303B8FE24B61}"/>
                  </a:ext>
                </a:extLst>
              </p:cNvPr>
              <p:cNvSpPr txBox="1"/>
              <p:nvPr/>
            </p:nvSpPr>
            <p:spPr>
              <a:xfrm>
                <a:off x="3444820" y="3795188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9BDA5C-85ED-45AC-A731-303B8FE2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20" y="3795188"/>
                <a:ext cx="741649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CBCFFA-A1B9-48DA-9DF7-B693C2EB26BC}"/>
                  </a:ext>
                </a:extLst>
              </p:cNvPr>
              <p:cNvSpPr txBox="1"/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CBCFFA-A1B9-48DA-9DF7-B693C2EB2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580B56-F9C1-430C-B9E3-E40CEB0B917F}"/>
                  </a:ext>
                </a:extLst>
              </p:cNvPr>
              <p:cNvSpPr txBox="1"/>
              <p:nvPr/>
            </p:nvSpPr>
            <p:spPr>
              <a:xfrm>
                <a:off x="7239595" y="3733102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580B56-F9C1-430C-B9E3-E40CEB0B9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595" y="3733102"/>
                <a:ext cx="7416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A086ED-B055-4A00-BEE3-BB7E81DDE68F}"/>
                  </a:ext>
                </a:extLst>
              </p:cNvPr>
              <p:cNvSpPr txBox="1"/>
              <p:nvPr/>
            </p:nvSpPr>
            <p:spPr>
              <a:xfrm>
                <a:off x="8568324" y="3725338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A086ED-B055-4A00-BEE3-BB7E81DDE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324" y="3725338"/>
                <a:ext cx="74164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B7E144-8632-424C-8A18-687DB7A0611D}"/>
                  </a:ext>
                </a:extLst>
              </p:cNvPr>
              <p:cNvSpPr txBox="1"/>
              <p:nvPr/>
            </p:nvSpPr>
            <p:spPr>
              <a:xfrm>
                <a:off x="10343242" y="3795188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B7E144-8632-424C-8A18-687DB7A06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242" y="3795188"/>
                <a:ext cx="74164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09CA76-6293-4E85-92F0-048F6A249C31}"/>
                  </a:ext>
                </a:extLst>
              </p:cNvPr>
              <p:cNvSpPr/>
              <p:nvPr/>
            </p:nvSpPr>
            <p:spPr>
              <a:xfrm>
                <a:off x="9146641" y="2227031"/>
                <a:ext cx="1849800" cy="553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09CA76-6293-4E85-92F0-048F6A249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641" y="2227031"/>
                <a:ext cx="1849800" cy="5533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5C18936-E3E3-4F19-B2DE-E0E67A6DD72C}"/>
              </a:ext>
            </a:extLst>
          </p:cNvPr>
          <p:cNvCxnSpPr>
            <a:cxnSpLocks/>
          </p:cNvCxnSpPr>
          <p:nvPr/>
        </p:nvCxnSpPr>
        <p:spPr>
          <a:xfrm>
            <a:off x="8939148" y="2256569"/>
            <a:ext cx="268472" cy="2328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871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7CE3C2D4-F950-039F-0B76-49C779627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495300"/>
            <a:ext cx="7894320" cy="586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/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/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/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/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/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/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/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/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/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2CEF4D75-7664-B02C-0A80-180D4994AB3E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7140E4-AA9B-6E82-4166-7054A4580760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82E232-D2FB-82DB-B847-4A9F3C61A399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20983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1FB58D-C966-BAEB-4718-C6A1E96C5C10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FCC4AB-300F-198A-29EE-EEB62DDD529F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B6B6FE-1EA1-67FD-F45D-62B5005BFC93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32910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6178CC-B180-FBBD-FDB7-281C0FA2EA2A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688C7F6-7909-514C-FBAD-164E6DD764ED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19E980-5FFC-D0BB-D08C-D85707EC90FD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4458628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6E7795-F9DF-E463-69C4-CB92AD90EEFF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0" cy="1080072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E27E92-7AFB-0C45-00D0-CFD626E3DAF7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987136" cy="0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/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/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894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3A492-8402-41F0-8FC5-F3020702B1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3499" b="51974"/>
          <a:stretch/>
        </p:blipFill>
        <p:spPr>
          <a:xfrm>
            <a:off x="861134" y="1532510"/>
            <a:ext cx="4845587" cy="310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875057" y="4526266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6000400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86169C-90C7-4295-89C4-6033174E9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3499" t="51974"/>
          <a:stretch/>
        </p:blipFill>
        <p:spPr>
          <a:xfrm>
            <a:off x="6000400" y="1603531"/>
            <a:ext cx="4845588" cy="31074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7EB35B-F32D-4047-8437-98D3CA2F327D}"/>
              </a:ext>
            </a:extLst>
          </p:cNvPr>
          <p:cNvSpPr/>
          <p:nvPr/>
        </p:nvSpPr>
        <p:spPr>
          <a:xfrm>
            <a:off x="1962952" y="4145058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FD3E0-6DB6-44F6-AD77-083253E1702F}"/>
              </a:ext>
            </a:extLst>
          </p:cNvPr>
          <p:cNvSpPr/>
          <p:nvPr/>
        </p:nvSpPr>
        <p:spPr>
          <a:xfrm>
            <a:off x="7583993" y="4216079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6B646B-5997-4A15-9D2C-8DFF7B302CF7}"/>
              </a:ext>
            </a:extLst>
          </p:cNvPr>
          <p:cNvSpPr/>
          <p:nvPr/>
        </p:nvSpPr>
        <p:spPr>
          <a:xfrm>
            <a:off x="1277645" y="1603530"/>
            <a:ext cx="3079866" cy="2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044193-D496-4104-9894-78FBC970C69A}"/>
                  </a:ext>
                </a:extLst>
              </p:cNvPr>
              <p:cNvSpPr/>
              <p:nvPr/>
            </p:nvSpPr>
            <p:spPr>
              <a:xfrm>
                <a:off x="1741780" y="1232388"/>
                <a:ext cx="2554802" cy="624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+1/2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044193-D496-4104-9894-78FBC970C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780" y="1232388"/>
                <a:ext cx="2554802" cy="624530"/>
              </a:xfrm>
              <a:prstGeom prst="rect">
                <a:avLst/>
              </a:prstGeom>
              <a:blipFill>
                <a:blip r:embed="rId4"/>
                <a:stretch>
                  <a:fillRect t="-2913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8DFDEA-7D83-490C-ACE3-0AE85F2A53F8}"/>
                  </a:ext>
                </a:extLst>
              </p:cNvPr>
              <p:cNvSpPr/>
              <p:nvPr/>
            </p:nvSpPr>
            <p:spPr>
              <a:xfrm>
                <a:off x="1151138" y="2039346"/>
                <a:ext cx="162362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8DFDEA-7D83-490C-ACE3-0AE85F2A5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138" y="2039346"/>
                <a:ext cx="1623627" cy="584775"/>
              </a:xfrm>
              <a:prstGeom prst="rect">
                <a:avLst/>
              </a:prstGeom>
              <a:blipFill>
                <a:blip r:embed="rId5"/>
                <a:stretch>
                  <a:fillRect t="-3158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CDA2E14A-A0F0-4078-8978-E1544F8D2CAB}"/>
              </a:ext>
            </a:extLst>
          </p:cNvPr>
          <p:cNvSpPr/>
          <p:nvPr/>
        </p:nvSpPr>
        <p:spPr>
          <a:xfrm>
            <a:off x="6374578" y="1764083"/>
            <a:ext cx="307986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9A94EE-10A2-46DB-AEED-EEA55DB2AF51}"/>
              </a:ext>
            </a:extLst>
          </p:cNvPr>
          <p:cNvSpPr/>
          <p:nvPr/>
        </p:nvSpPr>
        <p:spPr>
          <a:xfrm>
            <a:off x="1710588" y="3899822"/>
            <a:ext cx="3996130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BD2FCC-C47A-482A-ABB5-CB4117F3595B}"/>
                  </a:ext>
                </a:extLst>
              </p:cNvPr>
              <p:cNvSpPr txBox="1"/>
              <p:nvPr/>
            </p:nvSpPr>
            <p:spPr>
              <a:xfrm>
                <a:off x="1962237" y="3797962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BD2FCC-C47A-482A-ABB5-CB4117F35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237" y="3797962"/>
                <a:ext cx="7416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EDAF8B-1188-4F6B-896A-3090C76C31F7}"/>
                  </a:ext>
                </a:extLst>
              </p:cNvPr>
              <p:cNvSpPr txBox="1"/>
              <p:nvPr/>
            </p:nvSpPr>
            <p:spPr>
              <a:xfrm>
                <a:off x="2752855" y="3797962"/>
                <a:ext cx="741649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EDAF8B-1188-4F6B-896A-3090C76C3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855" y="3797962"/>
                <a:ext cx="741649" cy="394210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B5AD52-0A91-4925-907D-999BFAAABC2B}"/>
                  </a:ext>
                </a:extLst>
              </p:cNvPr>
              <p:cNvSpPr txBox="1"/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B5AD52-0A91-4925-907D-999BFAAAB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EB51BB5-1946-45A3-9ABE-0E28A3965F8A}"/>
              </a:ext>
            </a:extLst>
          </p:cNvPr>
          <p:cNvSpPr/>
          <p:nvPr/>
        </p:nvSpPr>
        <p:spPr>
          <a:xfrm>
            <a:off x="6794613" y="3928014"/>
            <a:ext cx="3996130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47E6A4-6DDF-4FBA-B379-47CA4729F3F4}"/>
                  </a:ext>
                </a:extLst>
              </p:cNvPr>
              <p:cNvSpPr txBox="1"/>
              <p:nvPr/>
            </p:nvSpPr>
            <p:spPr>
              <a:xfrm>
                <a:off x="7109804" y="3831144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47E6A4-6DDF-4FBA-B379-47CA4729F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804" y="3831144"/>
                <a:ext cx="7416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5A1C45-AA17-4ED9-8CE6-673D555FCB70}"/>
                  </a:ext>
                </a:extLst>
              </p:cNvPr>
              <p:cNvSpPr txBox="1"/>
              <p:nvPr/>
            </p:nvSpPr>
            <p:spPr>
              <a:xfrm>
                <a:off x="8483689" y="3823380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5A1C45-AA17-4ED9-8CE6-673D555FC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89" y="3823380"/>
                <a:ext cx="7416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B63F10-3539-4FBC-88BA-8F67B9E52AB1}"/>
                  </a:ext>
                </a:extLst>
              </p:cNvPr>
              <p:cNvSpPr txBox="1"/>
              <p:nvPr/>
            </p:nvSpPr>
            <p:spPr>
              <a:xfrm>
                <a:off x="10261834" y="3856825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B63F10-3539-4FBC-88BA-8F67B9E52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834" y="3856825"/>
                <a:ext cx="7416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A7B031-DF7A-4917-AE96-DFE560F2851D}"/>
                  </a:ext>
                </a:extLst>
              </p:cNvPr>
              <p:cNvSpPr/>
              <p:nvPr/>
            </p:nvSpPr>
            <p:spPr>
              <a:xfrm>
                <a:off x="6477605" y="1338408"/>
                <a:ext cx="2554802" cy="624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+1/2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A7B031-DF7A-4917-AE96-DFE560F28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605" y="1338408"/>
                <a:ext cx="2554802" cy="624530"/>
              </a:xfrm>
              <a:prstGeom prst="rect">
                <a:avLst/>
              </a:prstGeom>
              <a:blipFill>
                <a:blip r:embed="rId12"/>
                <a:stretch>
                  <a:fillRect t="-2941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0884B0-79E2-4DD6-ABD1-7EEF2910DE58}"/>
                  </a:ext>
                </a:extLst>
              </p:cNvPr>
              <p:cNvSpPr/>
              <p:nvPr/>
            </p:nvSpPr>
            <p:spPr>
              <a:xfrm>
                <a:off x="8854513" y="1837679"/>
                <a:ext cx="97821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0884B0-79E2-4DD6-ABD1-7EEF2910D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513" y="1837679"/>
                <a:ext cx="978217" cy="338554"/>
              </a:xfrm>
              <a:prstGeom prst="rect">
                <a:avLst/>
              </a:prstGeom>
              <a:blipFill>
                <a:blip r:embed="rId1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7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E55F7D-7213-7137-FE5C-2BD08B7D08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6282" y="468902"/>
            <a:ext cx="7222198" cy="49421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0F6C62-315E-16AC-F681-544477A94767}"/>
              </a:ext>
            </a:extLst>
          </p:cNvPr>
          <p:cNvSpPr/>
          <p:nvPr/>
        </p:nvSpPr>
        <p:spPr>
          <a:xfrm>
            <a:off x="4368800" y="4283197"/>
            <a:ext cx="5120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058DC8-7032-43FB-CEB6-3A00D0CE35F6}"/>
                  </a:ext>
                </a:extLst>
              </p:cNvPr>
              <p:cNvSpPr txBox="1"/>
              <p:nvPr/>
            </p:nvSpPr>
            <p:spPr>
              <a:xfrm>
                <a:off x="4429760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058DC8-7032-43FB-CEB6-3A00D0CE3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760" y="4180225"/>
                <a:ext cx="74164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70C858-0650-148E-0885-3A52380CC475}"/>
                  </a:ext>
                </a:extLst>
              </p:cNvPr>
              <p:cNvSpPr txBox="1"/>
              <p:nvPr/>
            </p:nvSpPr>
            <p:spPr>
              <a:xfrm>
                <a:off x="6278913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70C858-0650-148E-0885-3A52380C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913" y="4180225"/>
                <a:ext cx="7416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01C76-13F8-819B-784F-DE6A063D6E56}"/>
                  </a:ext>
                </a:extLst>
              </p:cNvPr>
              <p:cNvSpPr txBox="1"/>
              <p:nvPr/>
            </p:nvSpPr>
            <p:spPr>
              <a:xfrm>
                <a:off x="8808751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01C76-13F8-819B-784F-DE6A063D6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751" y="4180225"/>
                <a:ext cx="74164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4B451EB-5C5F-973D-8596-5AB0285D60D7}"/>
              </a:ext>
            </a:extLst>
          </p:cNvPr>
          <p:cNvSpPr/>
          <p:nvPr/>
        </p:nvSpPr>
        <p:spPr>
          <a:xfrm>
            <a:off x="2895600" y="468902"/>
            <a:ext cx="304800" cy="3513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778956-49C6-DD22-3CDD-617D8CB16E0B}"/>
                  </a:ext>
                </a:extLst>
              </p:cNvPr>
              <p:cNvSpPr txBox="1"/>
              <p:nvPr/>
            </p:nvSpPr>
            <p:spPr>
              <a:xfrm>
                <a:off x="2702558" y="468358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778956-49C6-DD22-3CDD-617D8CB1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558" y="468358"/>
                <a:ext cx="74164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3547532-D6F6-C694-DB4A-154F0106475D}"/>
              </a:ext>
            </a:extLst>
          </p:cNvPr>
          <p:cNvSpPr/>
          <p:nvPr/>
        </p:nvSpPr>
        <p:spPr>
          <a:xfrm>
            <a:off x="5425440" y="3520510"/>
            <a:ext cx="39194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093685-12BD-068B-74D2-2CC6F43653FA}"/>
                  </a:ext>
                </a:extLst>
              </p:cNvPr>
              <p:cNvSpPr txBox="1"/>
              <p:nvPr/>
            </p:nvSpPr>
            <p:spPr>
              <a:xfrm>
                <a:off x="5242608" y="3359530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093685-12BD-068B-74D2-2CC6F4365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08" y="3359530"/>
                <a:ext cx="74164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313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F0C027-1B6C-9A7E-5844-534F8D7DF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b="55781"/>
          <a:stretch/>
        </p:blipFill>
        <p:spPr>
          <a:xfrm>
            <a:off x="733449" y="1574157"/>
            <a:ext cx="4937760" cy="3032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BA08F2-66DA-8572-94DC-06BF11ED2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t="52560" b="3221"/>
          <a:stretch/>
        </p:blipFill>
        <p:spPr>
          <a:xfrm>
            <a:off x="5886112" y="1574156"/>
            <a:ext cx="4937760" cy="3032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733449" y="4606723"/>
            <a:ext cx="50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5886112" y="4606723"/>
            <a:ext cx="50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703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5D972-03E1-44F4-2B75-F8638D26D5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751" y="1261640"/>
            <a:ext cx="8463255" cy="52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6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08DD9-5BA0-4D3E-B595-4B94E1013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5828" r="2831" b="4786"/>
          <a:stretch/>
        </p:blipFill>
        <p:spPr>
          <a:xfrm>
            <a:off x="5444835" y="1124295"/>
            <a:ext cx="6660489" cy="4029595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98297FF-B6F4-70BD-D201-32277AB05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0" y="1124296"/>
            <a:ext cx="4721928" cy="402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9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FB332BD-EB41-17E3-3DED-AE61C3E4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52" y="0"/>
            <a:ext cx="9302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9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680B0-07AB-6BE9-6661-D7464BE5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31" y="597477"/>
            <a:ext cx="7631269" cy="56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8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1F4EED-4FEF-BD1F-E967-7EB2836B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43" y="0"/>
            <a:ext cx="7449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7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F86BFC-2DD2-10E3-0AC9-F53303F3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64" y="1293775"/>
            <a:ext cx="9414163" cy="38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88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9289</TotalTime>
  <Words>583</Words>
  <Application>Microsoft Office PowerPoint</Application>
  <PresentationFormat>Widescreen</PresentationFormat>
  <Paragraphs>349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8</cp:revision>
  <dcterms:created xsi:type="dcterms:W3CDTF">2022-08-03T20:41:07Z</dcterms:created>
  <dcterms:modified xsi:type="dcterms:W3CDTF">2022-10-24T16:21:12Z</dcterms:modified>
</cp:coreProperties>
</file>